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omments/modernComment_112_DF3C70AB.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10_B80D8C44.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111_BDB7B63E.xml" ContentType="application/vnd.ms-powerpoint.comments+xml"/>
  <Override PartName="/ppt/comments/modernComment_113_A1A4AAA3.xml" ContentType="application/vnd.ms-powerpoint.comments+xml"/>
  <Override PartName="/ppt/comments/modernComment_105_0.xml" ContentType="application/vnd.ms-powerpoint.comments+xml"/>
  <Override PartName="/ppt/comments/modernComment_11A_61A78190.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120_A4E77A30.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Lst>
  <p:notesMasterIdLst>
    <p:notesMasterId r:id="rId24"/>
  </p:notesMasterIdLst>
  <p:sldIdLst>
    <p:sldId id="256" r:id="rId2"/>
    <p:sldId id="271" r:id="rId3"/>
    <p:sldId id="257" r:id="rId4"/>
    <p:sldId id="280" r:id="rId5"/>
    <p:sldId id="274" r:id="rId6"/>
    <p:sldId id="258" r:id="rId7"/>
    <p:sldId id="270" r:id="rId8"/>
    <p:sldId id="272" r:id="rId9"/>
    <p:sldId id="273" r:id="rId10"/>
    <p:sldId id="275" r:id="rId11"/>
    <p:sldId id="276" r:id="rId12"/>
    <p:sldId id="278" r:id="rId13"/>
    <p:sldId id="279" r:id="rId14"/>
    <p:sldId id="285" r:id="rId15"/>
    <p:sldId id="261" r:id="rId16"/>
    <p:sldId id="281" r:id="rId17"/>
    <p:sldId id="283" r:id="rId18"/>
    <p:sldId id="282" r:id="rId19"/>
    <p:sldId id="263" r:id="rId20"/>
    <p:sldId id="286" r:id="rId21"/>
    <p:sldId id="287" r:id="rId22"/>
    <p:sldId id="288" r:id="rId23"/>
  </p:sldIdLst>
  <p:sldSz cx="9144000" cy="6858000" type="screen4x3"/>
  <p:notesSz cx="6858000" cy="9144000"/>
  <p:defaultTex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3BBD61-241E-D913-82EF-9B8BB7C157CD}" name="LATİFE RABİA POLAT" initials="LP" userId="S::20200805005@ogr.akdeniz.edu.tr::3ac9bd3d-bc68-44dc-aab4-3bd9098529c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Açık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8034E78-7F5D-4C2E-B375-FC64B27BC917}" styleName="Koyu Stil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5" autoAdjust="0"/>
    <p:restoredTop sz="94660"/>
  </p:normalViewPr>
  <p:slideViewPr>
    <p:cSldViewPr snapToGrid="0" snapToObjects="1">
      <p:cViewPr varScale="1">
        <p:scale>
          <a:sx n="79" d="100"/>
          <a:sy n="79" d="100"/>
        </p:scale>
        <p:origin x="77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modernComment_11A_61A78190.xml><?xml version="1.0" encoding="utf-8"?>
<p188:cmLst xmlns:a="http://schemas.openxmlformats.org/drawingml/2006/main" xmlns:r="http://schemas.openxmlformats.org/officeDocument/2006/relationships" xmlns:p188="http://schemas.microsoft.com/office/powerpoint/2018/8/main">
  <p188:cm id="{DEBD59C9-CC0A-4A5E-81FF-53C52A2B39A1}" authorId="{A73BBD61-241E-D913-82EF-9B8BB7C157CD}" created="2025-05-11T16:21:22.372">
    <pc:sldMkLst xmlns:pc="http://schemas.microsoft.com/office/powerpoint/2013/main/command">
      <pc:docMk/>
      <pc:sldMk cId="1638367632" sldId="282"/>
    </pc:sldMkLst>
    <p188:txBody>
      <a:bodyPr/>
      <a:lstStyle/>
      <a:p>
        <a:r>
          <a:rPr lang="tr-TR"/>
          <a:t>Kod çözücü komut mesajlarını yeniden üretir ve kilitleme/etkinleştirme ve saat sinyalleri üretir.
</a:t>
        </a:r>
      </a:p>
    </p188:txBody>
  </p188:cm>
  <p188:cm id="{E8384857-7741-4E7B-95BA-510F05608E2D}" authorId="{A73BBD61-241E-D913-82EF-9B8BB7C157CD}" created="2025-05-11T16:21:29.689">
    <pc:sldMkLst xmlns:pc="http://schemas.microsoft.com/office/powerpoint/2013/main/command">
      <pc:docMk/>
      <pc:sldMk cId="1638367632" sldId="282"/>
    </pc:sldMkLst>
    <p188:txBody>
      <a:bodyPr/>
      <a:lstStyle/>
      <a:p>
        <a:r>
          <a:rPr lang="tr-TR"/>
          <a:t>3. AOCS Fonksiyonları
Yönelim Kontrolü (Attitude Control):
Sensörlerden veri alımı
Mevcut yönelimin nominal değerle karşılaştırılması
Kontrol momenti hesaplaması
Aktüatörlere komut göndermesi
— Döngü frekansı genellikle 2–20 Hz arasıdır.
Yörünge Kontrolü (Orbit Control):
Yer istasyonunun açık döngü komutlarına veya otonom kapalı döngü döngülerine göre delta-V aktüatörleri çalıştırılır.
Periyotlar, birkaç dakikadan saatlere kadar değişebilir.
Telekomut İşleme:
Telemetri İşleme:
Arıza Tespit ve Kurtarma:</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E5265C82-4E92-4F61-A6B0-B4F482478A1F}" authorId="{A73BBD61-241E-D913-82EF-9B8BB7C157CD}" created="2025-05-11T16:35:58.969">
    <ac:deMkLst xmlns:ac="http://schemas.microsoft.com/office/drawing/2013/main/command">
      <pc:docMk xmlns:pc="http://schemas.microsoft.com/office/powerpoint/2013/main/command"/>
      <pc:sldMk xmlns:pc="http://schemas.microsoft.com/office/powerpoint/2013/main/command" cId="0" sldId="261"/>
      <ac:spMk id="8" creationId="{37E0F981-9C5C-B57A-5815-08DA16F350ED}"/>
    </ac:deMkLst>
    <p188:txBody>
      <a:bodyPr/>
      <a:lstStyle/>
      <a:p>
        <a:r>
          <a:rPr lang="tr-TR"/>
          <a:t>Avantajları ve Zorlukları
Avantajlar:
Yüksek doğruluk
Sürekli izleme imkanı
Göreceli hız ve mesafe ölçümleri
Zorluklar:
Atmosferik etkiler ve sinyal kayıpları
Radyo frekansı parazitleri
Hızlı yörünge değişimleri ve alçak dünya yörüngesindeki (LEO) yüksek hızlar</a:t>
        </a:r>
      </a:p>
    </p188:txBody>
  </p188:cm>
</p188:cmLst>
</file>

<file path=ppt/comments/modernComment_110_B80D8C44.xml><?xml version="1.0" encoding="utf-8"?>
<p188:cmLst xmlns:a="http://schemas.openxmlformats.org/drawingml/2006/main" xmlns:r="http://schemas.openxmlformats.org/officeDocument/2006/relationships" xmlns:p188="http://schemas.microsoft.com/office/powerpoint/2018/8/main">
  <p188:cm id="{A5CD93B1-778A-4793-B096-AFE4CE75D142}" authorId="{A73BBD61-241E-D913-82EF-9B8BB7C157CD}" created="2025-05-11T12:58:51.892">
    <pc:sldMkLst xmlns:pc="http://schemas.microsoft.com/office/powerpoint/2013/main/command">
      <pc:docMk/>
      <pc:sldMk cId="3087895620" sldId="272"/>
    </pc:sldMkLst>
    <p188:txBody>
      <a:bodyPr/>
      <a:lstStyle/>
      <a:p>
        <a:r>
          <a:rPr lang="tr-TR"/>
          <a:t>Uydunun iki adet harici arayüzü bulunmaktadır:</a:t>
        </a:r>
      </a:p>
    </p188:txBody>
  </p188:cm>
</p188:cmLst>
</file>

<file path=ppt/comments/modernComment_111_BDB7B63E.xml><?xml version="1.0" encoding="utf-8"?>
<p188:cmLst xmlns:a="http://schemas.openxmlformats.org/drawingml/2006/main" xmlns:r="http://schemas.openxmlformats.org/officeDocument/2006/relationships" xmlns:p188="http://schemas.microsoft.com/office/powerpoint/2018/8/main">
  <p188:cm id="{61DF434D-83E3-4CD5-BC48-830B88C0ED84}" authorId="{A73BBD61-241E-D913-82EF-9B8BB7C157CD}" created="2025-05-11T13:39:49.263">
    <pc:sldMkLst xmlns:pc="http://schemas.microsoft.com/office/powerpoint/2013/main/command">
      <pc:docMk/>
      <pc:sldMk cId="3182933566" sldId="273"/>
    </pc:sldMkLst>
    <p188:txBody>
      <a:bodyPr/>
      <a:lstStyle/>
      <a:p>
        <a:r>
          <a:rPr lang="tr-TR"/>
          <a:t>Bu verileri izlemek için genellikle 100 sensör gerekir </a:t>
        </a:r>
      </a:p>
    </p188:txBody>
  </p188:cm>
  <p188:cm id="{E73A2497-68F6-4F99-93AA-A411B0C6E537}" authorId="{A73BBD61-241E-D913-82EF-9B8BB7C157CD}" created="2025-05-11T13:39:58.033">
    <pc:sldMkLst xmlns:pc="http://schemas.microsoft.com/office/powerpoint/2013/main/command">
      <pc:docMk/>
      <pc:sldMk cId="3182933566" sldId="273"/>
    </pc:sldMkLst>
    <p188:txBody>
      <a:bodyPr/>
      <a:lstStyle/>
      <a:p>
        <a:r>
          <a:rPr lang="tr-TR"/>
          <a:t>Uydu transfer yörüngesindeyken, telemetre vericisi uydu tekrarlayıcısındaki bir TWTA'ya bağlanır. </a:t>
        </a:r>
      </a:p>
    </p188:txBody>
  </p188:cm>
  <p188:cm id="{A34A8CCD-86C1-48CE-8DCA-C81B430A83C2}" authorId="{A73BBD61-241E-D913-82EF-9B8BB7C157CD}" created="2025-05-11T13:40:10.970">
    <pc:sldMkLst xmlns:pc="http://schemas.microsoft.com/office/powerpoint/2013/main/command">
      <pc:docMk/>
      <pc:sldMk cId="3182933566" sldId="273"/>
    </pc:sldMkLst>
    <p188:txBody>
      <a:bodyPr/>
      <a:lstStyle/>
      <a:p>
        <a:r>
          <a:rPr lang="tr-TR"/>
          <a:t>Telemetri verileri doğası gereği sayısallaştırılır ve zaman bölme teknikleri kullanılarak düşük güçlü bir telemetri taşıyıcısının frekans veya faz kaydırma anahtarlaması (FSK veya PSK) olarak iletilir.</a:t>
        </a:r>
      </a:p>
    </p188:txBody>
  </p188:cm>
</p188:cmLst>
</file>

<file path=ppt/comments/modernComment_112_DF3C70AB.xml><?xml version="1.0" encoding="utf-8"?>
<p188:cmLst xmlns:a="http://schemas.openxmlformats.org/drawingml/2006/main" xmlns:r="http://schemas.openxmlformats.org/officeDocument/2006/relationships" xmlns:p188="http://schemas.microsoft.com/office/powerpoint/2018/8/main">
  <p188:cm id="{D0A2540F-155E-406A-85CA-FA32F0BFBB18}" authorId="{A73BBD61-241E-D913-82EF-9B8BB7C157CD}" created="2025-05-11T13:25:31.333">
    <ac:deMkLst xmlns:ac="http://schemas.microsoft.com/office/drawing/2013/main/command">
      <pc:docMk xmlns:pc="http://schemas.microsoft.com/office/powerpoint/2013/main/command"/>
      <pc:sldMk xmlns:pc="http://schemas.microsoft.com/office/powerpoint/2013/main/command" cId="3745280171" sldId="274"/>
      <ac:picMk id="1026" creationId="{0B4957DC-98F9-DCEA-9F9F-BB2C4071B5CE}"/>
    </ac:deMkLst>
    <p188:txBody>
      <a:bodyPr/>
      <a:lstStyle/>
      <a:p>
        <a:r>
          <a:rPr lang="tr-TR"/>
          <a:t>İzleme , telemetri ve komut (TT&amp;C) alt sistemi uyduyu fırlatma aşamasından uzaydaki operasyonel ömrünün sonuna kadar izler ve kontrol eder. </a:t>
        </a:r>
      </a:p>
    </p188:txBody>
  </p188:cm>
  <p188:cm id="{1830A3FC-16BB-4970-81C3-D81723B5C103}" authorId="{A73BBD61-241E-D913-82EF-9B8BB7C157CD}" created="2025-05-11T13:25:51.150">
    <ac:deMkLst xmlns:ac="http://schemas.microsoft.com/office/drawing/2013/main/command">
      <pc:docMk xmlns:pc="http://schemas.microsoft.com/office/powerpoint/2013/main/command"/>
      <pc:sldMk xmlns:pc="http://schemas.microsoft.com/office/powerpoint/2013/main/command" cId="3745280171" sldId="274"/>
      <ac:picMk id="1026" creationId="{0B4957DC-98F9-DCEA-9F9F-BB2C4071B5CE}"/>
    </ac:deMkLst>
    <p188:txBody>
      <a:bodyPr/>
      <a:lstStyle/>
      <a:p>
        <a:r>
          <a:rPr lang="tr-TR"/>
          <a:t>Alt sistemin izleme kısmı uzay aracının konumunu belirler ve açı, menzil ve hız bilgilerini kullanarak yolculuğunu takip eder.</a:t>
        </a:r>
      </a:p>
    </p188:txBody>
  </p188:cm>
</p188:cmLst>
</file>

<file path=ppt/comments/modernComment_113_A1A4AAA3.xml><?xml version="1.0" encoding="utf-8"?>
<p188:cmLst xmlns:a="http://schemas.openxmlformats.org/drawingml/2006/main" xmlns:r="http://schemas.openxmlformats.org/officeDocument/2006/relationships" xmlns:p188="http://schemas.microsoft.com/office/powerpoint/2018/8/main">
  <p188:cm id="{E3EE35C6-C154-4050-8393-2B74208BC1C2}" authorId="{A73BBD61-241E-D913-82EF-9B8BB7C157CD}" created="2025-05-11T13:44:05.100">
    <pc:sldMkLst xmlns:pc="http://schemas.microsoft.com/office/powerpoint/2013/main/command">
      <pc:docMk/>
      <pc:sldMk cId="2711923363" sldId="275"/>
    </pc:sldMkLst>
    <p188:txBody>
      <a:bodyPr/>
      <a:lstStyle/>
      <a:p>
        <a:r>
          <a:rPr lang="tr-TR"/>
          <a:t>Yüksek bir taşıyıcı-gürültü oranı ve dar bir bant genişliği sağlamak için, yer istasyonundaki alıcıya izin vermek için düşük bir veri hızı kullanılır. Tüm TDM çerçevesinin binlerce bit veriyi iletmesi birkaç saniye sürebilir.</a:t>
        </a:r>
      </a:p>
    </p188:txBody>
  </p188:cm>
</p188:cmLst>
</file>

<file path=ppt/comments/modernComment_120_A4E77A30.xml><?xml version="1.0" encoding="utf-8"?>
<p188:cmLst xmlns:a="http://schemas.openxmlformats.org/drawingml/2006/main" xmlns:r="http://schemas.openxmlformats.org/officeDocument/2006/relationships" xmlns:p188="http://schemas.microsoft.com/office/powerpoint/2018/8/main">
  <p188:cm id="{419A2AFE-CB8D-4FB5-AEB7-4EAB335EF608}" authorId="{A73BBD61-241E-D913-82EF-9B8BB7C157CD}" created="2025-05-11T16:42:10.266">
    <pc:sldMkLst xmlns:pc="http://schemas.microsoft.com/office/powerpoint/2013/main/command">
      <pc:docMk/>
      <pc:sldMk cId="2766633520" sldId="288"/>
    </pc:sldMkLst>
    <p188:txBody>
      <a:bodyPr/>
      <a:lstStyle/>
      <a:p>
        <a:r>
          <a:rPr lang="tr-TR"/>
          <a:t>C&amp;DH Sorunları
•Ana gücün uygulanması veya kaldırılması sırasında veya düşük/aşırı voltaj koşullarında komut çıkışlarında hiçbir komut veya geçici sinyal görünmemelidir.
•Bir komutun bütünlüğünden şüphe ediliyorsa, reddedin.
•Kritik/tehlikeli işlemler için birden fazla komut gereklidir.
•Hiçbir tek bileşen arızası istenmeyen bir işlemle sonuçlanamaz.
•Hiçbir komut, komut kod çözücüsüne giden uplink kaynağını kesmemelidir.</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F62713-168A-41A1-B648-FF6889EA319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82FE9B1-C505-4510-A052-9FB91DCAE0E6}">
      <dgm:prSet/>
      <dgm:spPr/>
      <dgm:t>
        <a:bodyPr/>
        <a:lstStyle/>
        <a:p>
          <a:r>
            <a:rPr lang="en-US"/>
            <a:t>Uydu sağlık ve durum verilerini toplama ve işleme (telemetri)</a:t>
          </a:r>
        </a:p>
      </dgm:t>
    </dgm:pt>
    <dgm:pt modelId="{CE37BC23-63D5-4384-B6BC-53FB73669D41}" type="parTrans" cxnId="{3C081696-CBFC-4E36-BAEA-692BD41D506E}">
      <dgm:prSet/>
      <dgm:spPr/>
      <dgm:t>
        <a:bodyPr/>
        <a:lstStyle/>
        <a:p>
          <a:endParaRPr lang="en-US"/>
        </a:p>
      </dgm:t>
    </dgm:pt>
    <dgm:pt modelId="{A433E774-5CB6-4CE4-947D-BBBF93A2970F}" type="sibTrans" cxnId="{3C081696-CBFC-4E36-BAEA-692BD41D506E}">
      <dgm:prSet/>
      <dgm:spPr/>
      <dgm:t>
        <a:bodyPr/>
        <a:lstStyle/>
        <a:p>
          <a:endParaRPr lang="en-US"/>
        </a:p>
      </dgm:t>
    </dgm:pt>
    <dgm:pt modelId="{34016B3A-D3D3-473B-8188-DCB9F9E7F6AE}">
      <dgm:prSet/>
      <dgm:spPr/>
      <dgm:t>
        <a:bodyPr/>
        <a:lstStyle/>
        <a:p>
          <a:r>
            <a:rPr lang="en-US"/>
            <a:t>Mesafe belirleme işaretleriyle uydu konumunu tespit etme (takip)</a:t>
          </a:r>
        </a:p>
      </dgm:t>
    </dgm:pt>
    <dgm:pt modelId="{F3C3137E-2D15-44F6-A805-3D0A49957E2E}" type="parTrans" cxnId="{4D3B767F-5878-43C1-9340-A035D6C4891A}">
      <dgm:prSet/>
      <dgm:spPr/>
      <dgm:t>
        <a:bodyPr/>
        <a:lstStyle/>
        <a:p>
          <a:endParaRPr lang="en-US"/>
        </a:p>
      </dgm:t>
    </dgm:pt>
    <dgm:pt modelId="{0FD2393F-FDB1-41A5-9550-C93280019181}" type="sibTrans" cxnId="{4D3B767F-5878-43C1-9340-A035D6C4891A}">
      <dgm:prSet/>
      <dgm:spPr/>
      <dgm:t>
        <a:bodyPr/>
        <a:lstStyle/>
        <a:p>
          <a:endParaRPr lang="en-US"/>
        </a:p>
      </dgm:t>
    </dgm:pt>
    <dgm:pt modelId="{2044D3BB-46B8-4047-9EA4-9D9B4958B8BF}">
      <dgm:prSet/>
      <dgm:spPr/>
      <dgm:t>
        <a:bodyPr/>
        <a:lstStyle/>
        <a:p>
          <a:r>
            <a:rPr lang="en-US"/>
            <a:t>Yer komutlarını işleyerek uydunun kontrolü (telekomut)</a:t>
          </a:r>
        </a:p>
      </dgm:t>
    </dgm:pt>
    <dgm:pt modelId="{5CF86A35-CDBA-4DE2-ADC3-53718BC4B084}" type="parTrans" cxnId="{DB02A588-6A52-4022-8486-008BD45444B1}">
      <dgm:prSet/>
      <dgm:spPr/>
      <dgm:t>
        <a:bodyPr/>
        <a:lstStyle/>
        <a:p>
          <a:endParaRPr lang="en-US"/>
        </a:p>
      </dgm:t>
    </dgm:pt>
    <dgm:pt modelId="{AF22B5A5-3476-498A-A861-7EB97CFB8826}" type="sibTrans" cxnId="{DB02A588-6A52-4022-8486-008BD45444B1}">
      <dgm:prSet/>
      <dgm:spPr/>
      <dgm:t>
        <a:bodyPr/>
        <a:lstStyle/>
        <a:p>
          <a:endParaRPr lang="en-US"/>
        </a:p>
      </dgm:t>
    </dgm:pt>
    <dgm:pt modelId="{08F584B6-2BBB-4628-B597-19AB77D52742}" type="pres">
      <dgm:prSet presAssocID="{20F62713-168A-41A1-B648-FF6889EA319F}" presName="root" presStyleCnt="0">
        <dgm:presLayoutVars>
          <dgm:dir/>
          <dgm:resizeHandles val="exact"/>
        </dgm:presLayoutVars>
      </dgm:prSet>
      <dgm:spPr/>
    </dgm:pt>
    <dgm:pt modelId="{E7B0474B-F16D-47B6-AD43-8561F3E2669D}" type="pres">
      <dgm:prSet presAssocID="{482FE9B1-C505-4510-A052-9FB91DCAE0E6}" presName="compNode" presStyleCnt="0"/>
      <dgm:spPr/>
    </dgm:pt>
    <dgm:pt modelId="{47F96FE4-653A-4614-B5D9-85FC99008AA2}" type="pres">
      <dgm:prSet presAssocID="{482FE9B1-C505-4510-A052-9FB91DCAE0E6}" presName="bgRect" presStyleLbl="bgShp" presStyleIdx="0" presStyleCnt="3"/>
      <dgm:spPr/>
    </dgm:pt>
    <dgm:pt modelId="{9AA3F762-7268-4FFF-810F-49B864DCE1A1}" type="pres">
      <dgm:prSet presAssocID="{482FE9B1-C505-4510-A052-9FB91DCAE0E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ydu"/>
        </a:ext>
      </dgm:extLst>
    </dgm:pt>
    <dgm:pt modelId="{9917E568-5FA5-4AB2-A1BA-FC8E28B64CDC}" type="pres">
      <dgm:prSet presAssocID="{482FE9B1-C505-4510-A052-9FB91DCAE0E6}" presName="spaceRect" presStyleCnt="0"/>
      <dgm:spPr/>
    </dgm:pt>
    <dgm:pt modelId="{A6E80922-A1AF-496F-B3A6-C9624DF7ED33}" type="pres">
      <dgm:prSet presAssocID="{482FE9B1-C505-4510-A052-9FB91DCAE0E6}" presName="parTx" presStyleLbl="revTx" presStyleIdx="0" presStyleCnt="3">
        <dgm:presLayoutVars>
          <dgm:chMax val="0"/>
          <dgm:chPref val="0"/>
        </dgm:presLayoutVars>
      </dgm:prSet>
      <dgm:spPr/>
    </dgm:pt>
    <dgm:pt modelId="{B9E8DD14-4019-4CE6-A7C5-CC72AE9F5E8B}" type="pres">
      <dgm:prSet presAssocID="{A433E774-5CB6-4CE4-947D-BBBF93A2970F}" presName="sibTrans" presStyleCnt="0"/>
      <dgm:spPr/>
    </dgm:pt>
    <dgm:pt modelId="{D6F2A485-5501-4EE3-9A42-0F8CF7E02835}" type="pres">
      <dgm:prSet presAssocID="{34016B3A-D3D3-473B-8188-DCB9F9E7F6AE}" presName="compNode" presStyleCnt="0"/>
      <dgm:spPr/>
    </dgm:pt>
    <dgm:pt modelId="{728D3C8B-1E24-476B-9A85-01D5CA481826}" type="pres">
      <dgm:prSet presAssocID="{34016B3A-D3D3-473B-8188-DCB9F9E7F6AE}" presName="bgRect" presStyleLbl="bgShp" presStyleIdx="1" presStyleCnt="3"/>
      <dgm:spPr/>
    </dgm:pt>
    <dgm:pt modelId="{B92D42CD-4DE4-48A8-B61F-A999C8CFB319}" type="pres">
      <dgm:prSet presAssocID="{34016B3A-D3D3-473B-8188-DCB9F9E7F6A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tellite dish"/>
        </a:ext>
      </dgm:extLst>
    </dgm:pt>
    <dgm:pt modelId="{2FA1CF68-46D8-4516-A19F-764393A51369}" type="pres">
      <dgm:prSet presAssocID="{34016B3A-D3D3-473B-8188-DCB9F9E7F6AE}" presName="spaceRect" presStyleCnt="0"/>
      <dgm:spPr/>
    </dgm:pt>
    <dgm:pt modelId="{A1B9222E-77F2-434C-A91A-9E2DACA9EB29}" type="pres">
      <dgm:prSet presAssocID="{34016B3A-D3D3-473B-8188-DCB9F9E7F6AE}" presName="parTx" presStyleLbl="revTx" presStyleIdx="1" presStyleCnt="3">
        <dgm:presLayoutVars>
          <dgm:chMax val="0"/>
          <dgm:chPref val="0"/>
        </dgm:presLayoutVars>
      </dgm:prSet>
      <dgm:spPr/>
    </dgm:pt>
    <dgm:pt modelId="{66A11BC1-0F72-44CB-9C7B-B20C160E773A}" type="pres">
      <dgm:prSet presAssocID="{0FD2393F-FDB1-41A5-9550-C93280019181}" presName="sibTrans" presStyleCnt="0"/>
      <dgm:spPr/>
    </dgm:pt>
    <dgm:pt modelId="{E4ADFC19-DE70-4756-93A1-BDA9DA632321}" type="pres">
      <dgm:prSet presAssocID="{2044D3BB-46B8-4047-9EA4-9D9B4958B8BF}" presName="compNode" presStyleCnt="0"/>
      <dgm:spPr/>
    </dgm:pt>
    <dgm:pt modelId="{C6F47B83-9B45-47D4-BA1A-272842D72514}" type="pres">
      <dgm:prSet presAssocID="{2044D3BB-46B8-4047-9EA4-9D9B4958B8BF}" presName="bgRect" presStyleLbl="bgShp" presStyleIdx="2" presStyleCnt="3"/>
      <dgm:spPr/>
    </dgm:pt>
    <dgm:pt modelId="{44805C9A-CF19-4A26-8BA1-ECC81925B4F0}" type="pres">
      <dgm:prSet presAssocID="{2044D3BB-46B8-4047-9EA4-9D9B4958B8B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lt Yazı"/>
        </a:ext>
      </dgm:extLst>
    </dgm:pt>
    <dgm:pt modelId="{D3B3C911-E027-4408-A266-A66037378D4E}" type="pres">
      <dgm:prSet presAssocID="{2044D3BB-46B8-4047-9EA4-9D9B4958B8BF}" presName="spaceRect" presStyleCnt="0"/>
      <dgm:spPr/>
    </dgm:pt>
    <dgm:pt modelId="{93B850D5-7703-4C8E-B3A5-665D3AEB885C}" type="pres">
      <dgm:prSet presAssocID="{2044D3BB-46B8-4047-9EA4-9D9B4958B8BF}" presName="parTx" presStyleLbl="revTx" presStyleIdx="2" presStyleCnt="3">
        <dgm:presLayoutVars>
          <dgm:chMax val="0"/>
          <dgm:chPref val="0"/>
        </dgm:presLayoutVars>
      </dgm:prSet>
      <dgm:spPr/>
    </dgm:pt>
  </dgm:ptLst>
  <dgm:cxnLst>
    <dgm:cxn modelId="{64837A04-2CEB-4F2D-B23D-519472EBF5C6}" type="presOf" srcId="{482FE9B1-C505-4510-A052-9FB91DCAE0E6}" destId="{A6E80922-A1AF-496F-B3A6-C9624DF7ED33}" srcOrd="0" destOrd="0" presId="urn:microsoft.com/office/officeart/2018/2/layout/IconVerticalSolidList"/>
    <dgm:cxn modelId="{C1858720-5E6A-467D-91EB-C1F6F6B0CED7}" type="presOf" srcId="{2044D3BB-46B8-4047-9EA4-9D9B4958B8BF}" destId="{93B850D5-7703-4C8E-B3A5-665D3AEB885C}" srcOrd="0" destOrd="0" presId="urn:microsoft.com/office/officeart/2018/2/layout/IconVerticalSolidList"/>
    <dgm:cxn modelId="{1CC28263-5061-488A-BA19-705E19402124}" type="presOf" srcId="{20F62713-168A-41A1-B648-FF6889EA319F}" destId="{08F584B6-2BBB-4628-B597-19AB77D52742}" srcOrd="0" destOrd="0" presId="urn:microsoft.com/office/officeart/2018/2/layout/IconVerticalSolidList"/>
    <dgm:cxn modelId="{90638F65-BD7F-4A37-8D22-21CBF5F31534}" type="presOf" srcId="{34016B3A-D3D3-473B-8188-DCB9F9E7F6AE}" destId="{A1B9222E-77F2-434C-A91A-9E2DACA9EB29}" srcOrd="0" destOrd="0" presId="urn:microsoft.com/office/officeart/2018/2/layout/IconVerticalSolidList"/>
    <dgm:cxn modelId="{4D3B767F-5878-43C1-9340-A035D6C4891A}" srcId="{20F62713-168A-41A1-B648-FF6889EA319F}" destId="{34016B3A-D3D3-473B-8188-DCB9F9E7F6AE}" srcOrd="1" destOrd="0" parTransId="{F3C3137E-2D15-44F6-A805-3D0A49957E2E}" sibTransId="{0FD2393F-FDB1-41A5-9550-C93280019181}"/>
    <dgm:cxn modelId="{DB02A588-6A52-4022-8486-008BD45444B1}" srcId="{20F62713-168A-41A1-B648-FF6889EA319F}" destId="{2044D3BB-46B8-4047-9EA4-9D9B4958B8BF}" srcOrd="2" destOrd="0" parTransId="{5CF86A35-CDBA-4DE2-ADC3-53718BC4B084}" sibTransId="{AF22B5A5-3476-498A-A861-7EB97CFB8826}"/>
    <dgm:cxn modelId="{3C081696-CBFC-4E36-BAEA-692BD41D506E}" srcId="{20F62713-168A-41A1-B648-FF6889EA319F}" destId="{482FE9B1-C505-4510-A052-9FB91DCAE0E6}" srcOrd="0" destOrd="0" parTransId="{CE37BC23-63D5-4384-B6BC-53FB73669D41}" sibTransId="{A433E774-5CB6-4CE4-947D-BBBF93A2970F}"/>
    <dgm:cxn modelId="{D3080C4D-D570-4A55-9124-ED7B03B47B79}" type="presParOf" srcId="{08F584B6-2BBB-4628-B597-19AB77D52742}" destId="{E7B0474B-F16D-47B6-AD43-8561F3E2669D}" srcOrd="0" destOrd="0" presId="urn:microsoft.com/office/officeart/2018/2/layout/IconVerticalSolidList"/>
    <dgm:cxn modelId="{E025ABF5-9647-4979-8580-AA2471AB9DB4}" type="presParOf" srcId="{E7B0474B-F16D-47B6-AD43-8561F3E2669D}" destId="{47F96FE4-653A-4614-B5D9-85FC99008AA2}" srcOrd="0" destOrd="0" presId="urn:microsoft.com/office/officeart/2018/2/layout/IconVerticalSolidList"/>
    <dgm:cxn modelId="{A262CE86-4884-4865-B5E7-91D86FC31780}" type="presParOf" srcId="{E7B0474B-F16D-47B6-AD43-8561F3E2669D}" destId="{9AA3F762-7268-4FFF-810F-49B864DCE1A1}" srcOrd="1" destOrd="0" presId="urn:microsoft.com/office/officeart/2018/2/layout/IconVerticalSolidList"/>
    <dgm:cxn modelId="{B091B1D2-DCA9-4EFF-A31F-73120122133A}" type="presParOf" srcId="{E7B0474B-F16D-47B6-AD43-8561F3E2669D}" destId="{9917E568-5FA5-4AB2-A1BA-FC8E28B64CDC}" srcOrd="2" destOrd="0" presId="urn:microsoft.com/office/officeart/2018/2/layout/IconVerticalSolidList"/>
    <dgm:cxn modelId="{AD658A5F-5153-4EAF-B578-F8768EC6437D}" type="presParOf" srcId="{E7B0474B-F16D-47B6-AD43-8561F3E2669D}" destId="{A6E80922-A1AF-496F-B3A6-C9624DF7ED33}" srcOrd="3" destOrd="0" presId="urn:microsoft.com/office/officeart/2018/2/layout/IconVerticalSolidList"/>
    <dgm:cxn modelId="{9FC6E726-6F6E-478A-9EBF-FB413B9280B8}" type="presParOf" srcId="{08F584B6-2BBB-4628-B597-19AB77D52742}" destId="{B9E8DD14-4019-4CE6-A7C5-CC72AE9F5E8B}" srcOrd="1" destOrd="0" presId="urn:microsoft.com/office/officeart/2018/2/layout/IconVerticalSolidList"/>
    <dgm:cxn modelId="{6E84A3A6-D466-4DB3-B5EC-90931AF2D4D1}" type="presParOf" srcId="{08F584B6-2BBB-4628-B597-19AB77D52742}" destId="{D6F2A485-5501-4EE3-9A42-0F8CF7E02835}" srcOrd="2" destOrd="0" presId="urn:microsoft.com/office/officeart/2018/2/layout/IconVerticalSolidList"/>
    <dgm:cxn modelId="{0D90899C-EA4C-4B50-8FB8-596D97A14CD1}" type="presParOf" srcId="{D6F2A485-5501-4EE3-9A42-0F8CF7E02835}" destId="{728D3C8B-1E24-476B-9A85-01D5CA481826}" srcOrd="0" destOrd="0" presId="urn:microsoft.com/office/officeart/2018/2/layout/IconVerticalSolidList"/>
    <dgm:cxn modelId="{5B4D1285-F7A8-4CBF-9812-B2EF5BF1EB0D}" type="presParOf" srcId="{D6F2A485-5501-4EE3-9A42-0F8CF7E02835}" destId="{B92D42CD-4DE4-48A8-B61F-A999C8CFB319}" srcOrd="1" destOrd="0" presId="urn:microsoft.com/office/officeart/2018/2/layout/IconVerticalSolidList"/>
    <dgm:cxn modelId="{D15BED81-933D-4620-A88B-9FD84D6B1426}" type="presParOf" srcId="{D6F2A485-5501-4EE3-9A42-0F8CF7E02835}" destId="{2FA1CF68-46D8-4516-A19F-764393A51369}" srcOrd="2" destOrd="0" presId="urn:microsoft.com/office/officeart/2018/2/layout/IconVerticalSolidList"/>
    <dgm:cxn modelId="{14A28ED9-6591-4E6A-9238-96144B4A550A}" type="presParOf" srcId="{D6F2A485-5501-4EE3-9A42-0F8CF7E02835}" destId="{A1B9222E-77F2-434C-A91A-9E2DACA9EB29}" srcOrd="3" destOrd="0" presId="urn:microsoft.com/office/officeart/2018/2/layout/IconVerticalSolidList"/>
    <dgm:cxn modelId="{F9A8AA5A-A2B2-40EE-9A31-F18CC9866D80}" type="presParOf" srcId="{08F584B6-2BBB-4628-B597-19AB77D52742}" destId="{66A11BC1-0F72-44CB-9C7B-B20C160E773A}" srcOrd="3" destOrd="0" presId="urn:microsoft.com/office/officeart/2018/2/layout/IconVerticalSolidList"/>
    <dgm:cxn modelId="{52D6C1C0-5611-4CC7-87EA-07351554F30C}" type="presParOf" srcId="{08F584B6-2BBB-4628-B597-19AB77D52742}" destId="{E4ADFC19-DE70-4756-93A1-BDA9DA632321}" srcOrd="4" destOrd="0" presId="urn:microsoft.com/office/officeart/2018/2/layout/IconVerticalSolidList"/>
    <dgm:cxn modelId="{A574F8EA-431A-46DA-856C-5C8939E05DB7}" type="presParOf" srcId="{E4ADFC19-DE70-4756-93A1-BDA9DA632321}" destId="{C6F47B83-9B45-47D4-BA1A-272842D72514}" srcOrd="0" destOrd="0" presId="urn:microsoft.com/office/officeart/2018/2/layout/IconVerticalSolidList"/>
    <dgm:cxn modelId="{935D620E-3193-4078-A36E-1269EB4E3E3B}" type="presParOf" srcId="{E4ADFC19-DE70-4756-93A1-BDA9DA632321}" destId="{44805C9A-CF19-4A26-8BA1-ECC81925B4F0}" srcOrd="1" destOrd="0" presId="urn:microsoft.com/office/officeart/2018/2/layout/IconVerticalSolidList"/>
    <dgm:cxn modelId="{546C9B6D-A702-41DE-912C-386547ABA8BB}" type="presParOf" srcId="{E4ADFC19-DE70-4756-93A1-BDA9DA632321}" destId="{D3B3C911-E027-4408-A266-A66037378D4E}" srcOrd="2" destOrd="0" presId="urn:microsoft.com/office/officeart/2018/2/layout/IconVerticalSolidList"/>
    <dgm:cxn modelId="{25A34770-F761-4CA4-BC8C-88996E3E9A26}" type="presParOf" srcId="{E4ADFC19-DE70-4756-93A1-BDA9DA632321}" destId="{93B850D5-7703-4C8E-B3A5-665D3AEB885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706269-0892-468F-8BE7-D9AF7561BDFB}" type="doc">
      <dgm:prSet loTypeId="urn:microsoft.com/office/officeart/2018/5/layout/IconLeafLabelList" loCatId="icon" qsTypeId="urn:microsoft.com/office/officeart/2005/8/quickstyle/simple1" qsCatId="simple" csTypeId="urn:microsoft.com/office/officeart/2005/8/colors/accent2_2" csCatId="accent2" phldr="1"/>
      <dgm:spPr/>
      <dgm:t>
        <a:bodyPr/>
        <a:lstStyle/>
        <a:p>
          <a:endParaRPr lang="en-US"/>
        </a:p>
      </dgm:t>
    </dgm:pt>
    <dgm:pt modelId="{9E42D066-7EC5-46F4-9550-C8B4B96FB044}">
      <dgm:prSet/>
      <dgm:spPr/>
      <dgm:t>
        <a:bodyPr/>
        <a:lstStyle/>
        <a:p>
          <a:pPr>
            <a:lnSpc>
              <a:spcPct val="100000"/>
            </a:lnSpc>
            <a:defRPr cap="all"/>
          </a:pPr>
          <a:r>
            <a:rPr lang="tr-TR"/>
            <a:t>Yer istasyonundan gelen şifreli komutların alınması</a:t>
          </a:r>
          <a:endParaRPr lang="en-US"/>
        </a:p>
      </dgm:t>
    </dgm:pt>
    <dgm:pt modelId="{849121A8-2119-4530-BB9E-CF694E416EE6}" type="parTrans" cxnId="{99ACC43E-ACA2-442F-AED0-D17779B1AA19}">
      <dgm:prSet/>
      <dgm:spPr/>
      <dgm:t>
        <a:bodyPr/>
        <a:lstStyle/>
        <a:p>
          <a:endParaRPr lang="en-US"/>
        </a:p>
      </dgm:t>
    </dgm:pt>
    <dgm:pt modelId="{87D7879E-F4D2-4EA1-A699-CBCAA1C5C39E}" type="sibTrans" cxnId="{99ACC43E-ACA2-442F-AED0-D17779B1AA19}">
      <dgm:prSet/>
      <dgm:spPr/>
      <dgm:t>
        <a:bodyPr/>
        <a:lstStyle/>
        <a:p>
          <a:endParaRPr lang="en-US"/>
        </a:p>
      </dgm:t>
    </dgm:pt>
    <dgm:pt modelId="{8765C30F-2714-488B-819F-6E63E7991464}">
      <dgm:prSet/>
      <dgm:spPr/>
      <dgm:t>
        <a:bodyPr/>
        <a:lstStyle/>
        <a:p>
          <a:pPr>
            <a:lnSpc>
              <a:spcPct val="100000"/>
            </a:lnSpc>
            <a:defRPr cap="all"/>
          </a:pPr>
          <a:r>
            <a:rPr lang="tr-TR"/>
            <a:t>Demodülasyon ve ayrıştırma</a:t>
          </a:r>
          <a:endParaRPr lang="en-US"/>
        </a:p>
      </dgm:t>
    </dgm:pt>
    <dgm:pt modelId="{9BF66928-1644-44C7-83B2-DE95A4686511}" type="parTrans" cxnId="{10B8EA1D-FCD6-41EA-91B7-BFE899222CDA}">
      <dgm:prSet/>
      <dgm:spPr/>
      <dgm:t>
        <a:bodyPr/>
        <a:lstStyle/>
        <a:p>
          <a:endParaRPr lang="en-US"/>
        </a:p>
      </dgm:t>
    </dgm:pt>
    <dgm:pt modelId="{2870E921-D87C-43D5-A9DA-0D1B360AC28D}" type="sibTrans" cxnId="{10B8EA1D-FCD6-41EA-91B7-BFE899222CDA}">
      <dgm:prSet/>
      <dgm:spPr/>
      <dgm:t>
        <a:bodyPr/>
        <a:lstStyle/>
        <a:p>
          <a:endParaRPr lang="en-US"/>
        </a:p>
      </dgm:t>
    </dgm:pt>
    <dgm:pt modelId="{D5B6BEA7-494A-4639-BB14-CD8492BCEBAE}">
      <dgm:prSet/>
      <dgm:spPr/>
      <dgm:t>
        <a:bodyPr/>
        <a:lstStyle/>
        <a:p>
          <a:pPr>
            <a:lnSpc>
              <a:spcPct val="100000"/>
            </a:lnSpc>
            <a:defRPr cap="all"/>
          </a:pPr>
          <a:r>
            <a:rPr lang="tr-TR"/>
            <a:t>Tutum değişikliği, anten yönlendirme, manevra</a:t>
          </a:r>
          <a:endParaRPr lang="en-US"/>
        </a:p>
      </dgm:t>
    </dgm:pt>
    <dgm:pt modelId="{C8FDAB90-F1EF-42DA-BB95-B4895FF82AE9}" type="parTrans" cxnId="{55B31AAD-7877-47D9-88DD-C1C37BD18BBB}">
      <dgm:prSet/>
      <dgm:spPr/>
      <dgm:t>
        <a:bodyPr/>
        <a:lstStyle/>
        <a:p>
          <a:endParaRPr lang="en-US"/>
        </a:p>
      </dgm:t>
    </dgm:pt>
    <dgm:pt modelId="{FE7CCEE1-FE31-4231-AD0A-427B33078952}" type="sibTrans" cxnId="{55B31AAD-7877-47D9-88DD-C1C37BD18BBB}">
      <dgm:prSet/>
      <dgm:spPr/>
      <dgm:t>
        <a:bodyPr/>
        <a:lstStyle/>
        <a:p>
          <a:endParaRPr lang="en-US"/>
        </a:p>
      </dgm:t>
    </dgm:pt>
    <dgm:pt modelId="{11756D09-12A0-402E-A311-7205AD34818C}">
      <dgm:prSet/>
      <dgm:spPr/>
      <dgm:t>
        <a:bodyPr/>
        <a:lstStyle/>
        <a:p>
          <a:pPr>
            <a:lnSpc>
              <a:spcPct val="100000"/>
            </a:lnSpc>
            <a:defRPr cap="all"/>
          </a:pPr>
          <a:r>
            <a:rPr lang="tr-TR"/>
            <a:t>Güvenlik: yetkisiz komutlara karşı şifreleme</a:t>
          </a:r>
          <a:endParaRPr lang="en-US"/>
        </a:p>
      </dgm:t>
    </dgm:pt>
    <dgm:pt modelId="{585A213F-2182-47EE-899A-A1D04C94A1D7}" type="parTrans" cxnId="{A557C17C-1E7E-4FCF-9128-3D5C0C096063}">
      <dgm:prSet/>
      <dgm:spPr/>
      <dgm:t>
        <a:bodyPr/>
        <a:lstStyle/>
        <a:p>
          <a:endParaRPr lang="en-US"/>
        </a:p>
      </dgm:t>
    </dgm:pt>
    <dgm:pt modelId="{B54FF1F1-299C-4D0D-AC25-94FD036B0284}" type="sibTrans" cxnId="{A557C17C-1E7E-4FCF-9128-3D5C0C096063}">
      <dgm:prSet/>
      <dgm:spPr/>
      <dgm:t>
        <a:bodyPr/>
        <a:lstStyle/>
        <a:p>
          <a:endParaRPr lang="en-US"/>
        </a:p>
      </dgm:t>
    </dgm:pt>
    <dgm:pt modelId="{ECFDCD6F-975B-43CF-BBD6-D2E6B9C09B13}" type="pres">
      <dgm:prSet presAssocID="{54706269-0892-468F-8BE7-D9AF7561BDFB}" presName="root" presStyleCnt="0">
        <dgm:presLayoutVars>
          <dgm:dir/>
          <dgm:resizeHandles val="exact"/>
        </dgm:presLayoutVars>
      </dgm:prSet>
      <dgm:spPr/>
    </dgm:pt>
    <dgm:pt modelId="{1CBCAF60-AA9A-4BED-8496-4B3DE28ABFE8}" type="pres">
      <dgm:prSet presAssocID="{9E42D066-7EC5-46F4-9550-C8B4B96FB044}" presName="compNode" presStyleCnt="0"/>
      <dgm:spPr/>
    </dgm:pt>
    <dgm:pt modelId="{5DA4DAE6-203B-454D-BCE4-4FDF3263BBC1}" type="pres">
      <dgm:prSet presAssocID="{9E42D066-7EC5-46F4-9550-C8B4B96FB044}" presName="iconBgRect" presStyleLbl="bgShp" presStyleIdx="0" presStyleCnt="4"/>
      <dgm:spPr>
        <a:prstGeom prst="round2DiagRect">
          <a:avLst>
            <a:gd name="adj1" fmla="val 29727"/>
            <a:gd name="adj2" fmla="val 0"/>
          </a:avLst>
        </a:prstGeom>
      </dgm:spPr>
    </dgm:pt>
    <dgm:pt modelId="{ACC47142-CC0F-4DBD-BE7B-5D41FC5B38AA}" type="pres">
      <dgm:prSet presAssocID="{9E42D066-7EC5-46F4-9550-C8B4B96FB04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ilitle"/>
        </a:ext>
      </dgm:extLst>
    </dgm:pt>
    <dgm:pt modelId="{49C85691-DAB2-4E44-9492-1BEAD339E21C}" type="pres">
      <dgm:prSet presAssocID="{9E42D066-7EC5-46F4-9550-C8B4B96FB044}" presName="spaceRect" presStyleCnt="0"/>
      <dgm:spPr/>
    </dgm:pt>
    <dgm:pt modelId="{8F5D1051-0FFA-4F74-98F5-2E8B74ECCD1C}" type="pres">
      <dgm:prSet presAssocID="{9E42D066-7EC5-46F4-9550-C8B4B96FB044}" presName="textRect" presStyleLbl="revTx" presStyleIdx="0" presStyleCnt="4">
        <dgm:presLayoutVars>
          <dgm:chMax val="1"/>
          <dgm:chPref val="1"/>
        </dgm:presLayoutVars>
      </dgm:prSet>
      <dgm:spPr/>
    </dgm:pt>
    <dgm:pt modelId="{C7F898B3-FF5A-4750-8681-EDD455EE4C5B}" type="pres">
      <dgm:prSet presAssocID="{87D7879E-F4D2-4EA1-A699-CBCAA1C5C39E}" presName="sibTrans" presStyleCnt="0"/>
      <dgm:spPr/>
    </dgm:pt>
    <dgm:pt modelId="{3B15B824-A66C-4242-805E-7510A25E92FB}" type="pres">
      <dgm:prSet presAssocID="{8765C30F-2714-488B-819F-6E63E7991464}" presName="compNode" presStyleCnt="0"/>
      <dgm:spPr/>
    </dgm:pt>
    <dgm:pt modelId="{BF2FC443-71DD-45AD-BB35-77E73E1CB789}" type="pres">
      <dgm:prSet presAssocID="{8765C30F-2714-488B-819F-6E63E7991464}" presName="iconBgRect" presStyleLbl="bgShp" presStyleIdx="1" presStyleCnt="4"/>
      <dgm:spPr>
        <a:prstGeom prst="round2DiagRect">
          <a:avLst>
            <a:gd name="adj1" fmla="val 29727"/>
            <a:gd name="adj2" fmla="val 0"/>
          </a:avLst>
        </a:prstGeom>
      </dgm:spPr>
    </dgm:pt>
    <dgm:pt modelId="{A0A95499-AECF-4A6F-9542-EDEB05A328D5}" type="pres">
      <dgm:prSet presAssocID="{8765C30F-2714-488B-819F-6E63E799146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nay işareti"/>
        </a:ext>
      </dgm:extLst>
    </dgm:pt>
    <dgm:pt modelId="{9725110B-DF0D-4BD6-BAE8-4FDC069614A9}" type="pres">
      <dgm:prSet presAssocID="{8765C30F-2714-488B-819F-6E63E7991464}" presName="spaceRect" presStyleCnt="0"/>
      <dgm:spPr/>
    </dgm:pt>
    <dgm:pt modelId="{40596989-050F-45C0-8D0E-EFA69860AA9A}" type="pres">
      <dgm:prSet presAssocID="{8765C30F-2714-488B-819F-6E63E7991464}" presName="textRect" presStyleLbl="revTx" presStyleIdx="1" presStyleCnt="4">
        <dgm:presLayoutVars>
          <dgm:chMax val="1"/>
          <dgm:chPref val="1"/>
        </dgm:presLayoutVars>
      </dgm:prSet>
      <dgm:spPr/>
    </dgm:pt>
    <dgm:pt modelId="{130C6F8B-1758-45D2-B2C3-7DD3C21E716F}" type="pres">
      <dgm:prSet presAssocID="{2870E921-D87C-43D5-A9DA-0D1B360AC28D}" presName="sibTrans" presStyleCnt="0"/>
      <dgm:spPr/>
    </dgm:pt>
    <dgm:pt modelId="{C1ADF340-9D32-40B2-ADBB-B01E4113DFCD}" type="pres">
      <dgm:prSet presAssocID="{D5B6BEA7-494A-4639-BB14-CD8492BCEBAE}" presName="compNode" presStyleCnt="0"/>
      <dgm:spPr/>
    </dgm:pt>
    <dgm:pt modelId="{7C64B4FC-C6FA-477A-BC9C-B9B4677A2B2D}" type="pres">
      <dgm:prSet presAssocID="{D5B6BEA7-494A-4639-BB14-CD8492BCEBAE}" presName="iconBgRect" presStyleLbl="bgShp" presStyleIdx="2" presStyleCnt="4"/>
      <dgm:spPr>
        <a:prstGeom prst="round2DiagRect">
          <a:avLst>
            <a:gd name="adj1" fmla="val 29727"/>
            <a:gd name="adj2" fmla="val 0"/>
          </a:avLst>
        </a:prstGeom>
      </dgm:spPr>
    </dgm:pt>
    <dgm:pt modelId="{ECD89C8B-24CC-44CF-A93D-258759786779}" type="pres">
      <dgm:prSet presAssocID="{D5B6BEA7-494A-4639-BB14-CD8492BCEBA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ktarma"/>
        </a:ext>
      </dgm:extLst>
    </dgm:pt>
    <dgm:pt modelId="{EF7245DC-93EA-456B-9705-FEB813DCCEFE}" type="pres">
      <dgm:prSet presAssocID="{D5B6BEA7-494A-4639-BB14-CD8492BCEBAE}" presName="spaceRect" presStyleCnt="0"/>
      <dgm:spPr/>
    </dgm:pt>
    <dgm:pt modelId="{80CE6CC2-688C-4E3C-94BC-25A8E3F056B8}" type="pres">
      <dgm:prSet presAssocID="{D5B6BEA7-494A-4639-BB14-CD8492BCEBAE}" presName="textRect" presStyleLbl="revTx" presStyleIdx="2" presStyleCnt="4">
        <dgm:presLayoutVars>
          <dgm:chMax val="1"/>
          <dgm:chPref val="1"/>
        </dgm:presLayoutVars>
      </dgm:prSet>
      <dgm:spPr/>
    </dgm:pt>
    <dgm:pt modelId="{7DB3F18B-6229-4054-BEFF-1DEE1B5E3923}" type="pres">
      <dgm:prSet presAssocID="{FE7CCEE1-FE31-4231-AD0A-427B33078952}" presName="sibTrans" presStyleCnt="0"/>
      <dgm:spPr/>
    </dgm:pt>
    <dgm:pt modelId="{4D27B73F-C401-4D0F-8F92-B17F79DBD65B}" type="pres">
      <dgm:prSet presAssocID="{11756D09-12A0-402E-A311-7205AD34818C}" presName="compNode" presStyleCnt="0"/>
      <dgm:spPr/>
    </dgm:pt>
    <dgm:pt modelId="{676EE3AD-ABBD-4932-8C67-37B7F45225B9}" type="pres">
      <dgm:prSet presAssocID="{11756D09-12A0-402E-A311-7205AD34818C}" presName="iconBgRect" presStyleLbl="bgShp" presStyleIdx="3" presStyleCnt="4"/>
      <dgm:spPr>
        <a:prstGeom prst="round2DiagRect">
          <a:avLst>
            <a:gd name="adj1" fmla="val 29727"/>
            <a:gd name="adj2" fmla="val 0"/>
          </a:avLst>
        </a:prstGeom>
      </dgm:spPr>
    </dgm:pt>
    <dgm:pt modelId="{A2D4AB94-91FE-48CC-8A46-577568CAE11E}" type="pres">
      <dgm:prSet presAssocID="{11756D09-12A0-402E-A311-7205AD34818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ilidi Aç"/>
        </a:ext>
      </dgm:extLst>
    </dgm:pt>
    <dgm:pt modelId="{FB847180-99E7-4449-B76E-DA699034FCB8}" type="pres">
      <dgm:prSet presAssocID="{11756D09-12A0-402E-A311-7205AD34818C}" presName="spaceRect" presStyleCnt="0"/>
      <dgm:spPr/>
    </dgm:pt>
    <dgm:pt modelId="{402ABA79-B484-4EA3-9695-AEFDC510D574}" type="pres">
      <dgm:prSet presAssocID="{11756D09-12A0-402E-A311-7205AD34818C}" presName="textRect" presStyleLbl="revTx" presStyleIdx="3" presStyleCnt="4">
        <dgm:presLayoutVars>
          <dgm:chMax val="1"/>
          <dgm:chPref val="1"/>
        </dgm:presLayoutVars>
      </dgm:prSet>
      <dgm:spPr/>
    </dgm:pt>
  </dgm:ptLst>
  <dgm:cxnLst>
    <dgm:cxn modelId="{10B8EA1D-FCD6-41EA-91B7-BFE899222CDA}" srcId="{54706269-0892-468F-8BE7-D9AF7561BDFB}" destId="{8765C30F-2714-488B-819F-6E63E7991464}" srcOrd="1" destOrd="0" parTransId="{9BF66928-1644-44C7-83B2-DE95A4686511}" sibTransId="{2870E921-D87C-43D5-A9DA-0D1B360AC28D}"/>
    <dgm:cxn modelId="{404A3633-E000-475F-8194-257573411DDB}" type="presOf" srcId="{54706269-0892-468F-8BE7-D9AF7561BDFB}" destId="{ECFDCD6F-975B-43CF-BBD6-D2E6B9C09B13}" srcOrd="0" destOrd="0" presId="urn:microsoft.com/office/officeart/2018/5/layout/IconLeafLabelList"/>
    <dgm:cxn modelId="{99ACC43E-ACA2-442F-AED0-D17779B1AA19}" srcId="{54706269-0892-468F-8BE7-D9AF7561BDFB}" destId="{9E42D066-7EC5-46F4-9550-C8B4B96FB044}" srcOrd="0" destOrd="0" parTransId="{849121A8-2119-4530-BB9E-CF694E416EE6}" sibTransId="{87D7879E-F4D2-4EA1-A699-CBCAA1C5C39E}"/>
    <dgm:cxn modelId="{652C7667-A5FE-4E0D-BDB9-212D25E07BF5}" type="presOf" srcId="{D5B6BEA7-494A-4639-BB14-CD8492BCEBAE}" destId="{80CE6CC2-688C-4E3C-94BC-25A8E3F056B8}" srcOrd="0" destOrd="0" presId="urn:microsoft.com/office/officeart/2018/5/layout/IconLeafLabelList"/>
    <dgm:cxn modelId="{A557C17C-1E7E-4FCF-9128-3D5C0C096063}" srcId="{54706269-0892-468F-8BE7-D9AF7561BDFB}" destId="{11756D09-12A0-402E-A311-7205AD34818C}" srcOrd="3" destOrd="0" parTransId="{585A213F-2182-47EE-899A-A1D04C94A1D7}" sibTransId="{B54FF1F1-299C-4D0D-AC25-94FD036B0284}"/>
    <dgm:cxn modelId="{375217A4-33D4-42DC-8A58-2BDD4F995D92}" type="presOf" srcId="{11756D09-12A0-402E-A311-7205AD34818C}" destId="{402ABA79-B484-4EA3-9695-AEFDC510D574}" srcOrd="0" destOrd="0" presId="urn:microsoft.com/office/officeart/2018/5/layout/IconLeafLabelList"/>
    <dgm:cxn modelId="{55B31AAD-7877-47D9-88DD-C1C37BD18BBB}" srcId="{54706269-0892-468F-8BE7-D9AF7561BDFB}" destId="{D5B6BEA7-494A-4639-BB14-CD8492BCEBAE}" srcOrd="2" destOrd="0" parTransId="{C8FDAB90-F1EF-42DA-BB95-B4895FF82AE9}" sibTransId="{FE7CCEE1-FE31-4231-AD0A-427B33078952}"/>
    <dgm:cxn modelId="{6967E3C5-6D88-41AD-BD08-2D5ECA5DF657}" type="presOf" srcId="{9E42D066-7EC5-46F4-9550-C8B4B96FB044}" destId="{8F5D1051-0FFA-4F74-98F5-2E8B74ECCD1C}" srcOrd="0" destOrd="0" presId="urn:microsoft.com/office/officeart/2018/5/layout/IconLeafLabelList"/>
    <dgm:cxn modelId="{D3937DCE-B5FD-483C-882C-3FF648651B04}" type="presOf" srcId="{8765C30F-2714-488B-819F-6E63E7991464}" destId="{40596989-050F-45C0-8D0E-EFA69860AA9A}" srcOrd="0" destOrd="0" presId="urn:microsoft.com/office/officeart/2018/5/layout/IconLeafLabelList"/>
    <dgm:cxn modelId="{70688136-169F-4811-8D2B-0F2B0C308D6F}" type="presParOf" srcId="{ECFDCD6F-975B-43CF-BBD6-D2E6B9C09B13}" destId="{1CBCAF60-AA9A-4BED-8496-4B3DE28ABFE8}" srcOrd="0" destOrd="0" presId="urn:microsoft.com/office/officeart/2018/5/layout/IconLeafLabelList"/>
    <dgm:cxn modelId="{AABD2F02-73D0-4CED-A85E-1BD8FD410529}" type="presParOf" srcId="{1CBCAF60-AA9A-4BED-8496-4B3DE28ABFE8}" destId="{5DA4DAE6-203B-454D-BCE4-4FDF3263BBC1}" srcOrd="0" destOrd="0" presId="urn:microsoft.com/office/officeart/2018/5/layout/IconLeafLabelList"/>
    <dgm:cxn modelId="{46BB5113-2BBB-47EB-8FFC-600D9B5B6461}" type="presParOf" srcId="{1CBCAF60-AA9A-4BED-8496-4B3DE28ABFE8}" destId="{ACC47142-CC0F-4DBD-BE7B-5D41FC5B38AA}" srcOrd="1" destOrd="0" presId="urn:microsoft.com/office/officeart/2018/5/layout/IconLeafLabelList"/>
    <dgm:cxn modelId="{83E7BE20-92B0-4FE4-9C79-6BCA3F284016}" type="presParOf" srcId="{1CBCAF60-AA9A-4BED-8496-4B3DE28ABFE8}" destId="{49C85691-DAB2-4E44-9492-1BEAD339E21C}" srcOrd="2" destOrd="0" presId="urn:microsoft.com/office/officeart/2018/5/layout/IconLeafLabelList"/>
    <dgm:cxn modelId="{B8F6CC51-1C81-47D8-A23B-498CC6232BE8}" type="presParOf" srcId="{1CBCAF60-AA9A-4BED-8496-4B3DE28ABFE8}" destId="{8F5D1051-0FFA-4F74-98F5-2E8B74ECCD1C}" srcOrd="3" destOrd="0" presId="urn:microsoft.com/office/officeart/2018/5/layout/IconLeafLabelList"/>
    <dgm:cxn modelId="{CC406F35-41B8-4176-83C4-52DD1A7ED858}" type="presParOf" srcId="{ECFDCD6F-975B-43CF-BBD6-D2E6B9C09B13}" destId="{C7F898B3-FF5A-4750-8681-EDD455EE4C5B}" srcOrd="1" destOrd="0" presId="urn:microsoft.com/office/officeart/2018/5/layout/IconLeafLabelList"/>
    <dgm:cxn modelId="{DFB3934D-22CA-42B5-96FA-DD5B49F2B203}" type="presParOf" srcId="{ECFDCD6F-975B-43CF-BBD6-D2E6B9C09B13}" destId="{3B15B824-A66C-4242-805E-7510A25E92FB}" srcOrd="2" destOrd="0" presId="urn:microsoft.com/office/officeart/2018/5/layout/IconLeafLabelList"/>
    <dgm:cxn modelId="{8FD3B21C-D1D5-4A71-A27F-F6FA36C165ED}" type="presParOf" srcId="{3B15B824-A66C-4242-805E-7510A25E92FB}" destId="{BF2FC443-71DD-45AD-BB35-77E73E1CB789}" srcOrd="0" destOrd="0" presId="urn:microsoft.com/office/officeart/2018/5/layout/IconLeafLabelList"/>
    <dgm:cxn modelId="{CCEC7A5A-CA8B-4828-ABCB-AF5731DC2850}" type="presParOf" srcId="{3B15B824-A66C-4242-805E-7510A25E92FB}" destId="{A0A95499-AECF-4A6F-9542-EDEB05A328D5}" srcOrd="1" destOrd="0" presId="urn:microsoft.com/office/officeart/2018/5/layout/IconLeafLabelList"/>
    <dgm:cxn modelId="{8521AB72-B271-43BD-9F49-ADD2E887CD87}" type="presParOf" srcId="{3B15B824-A66C-4242-805E-7510A25E92FB}" destId="{9725110B-DF0D-4BD6-BAE8-4FDC069614A9}" srcOrd="2" destOrd="0" presId="urn:microsoft.com/office/officeart/2018/5/layout/IconLeafLabelList"/>
    <dgm:cxn modelId="{7DE411B8-8DB2-4754-ACC8-FA507767D5F6}" type="presParOf" srcId="{3B15B824-A66C-4242-805E-7510A25E92FB}" destId="{40596989-050F-45C0-8D0E-EFA69860AA9A}" srcOrd="3" destOrd="0" presId="urn:microsoft.com/office/officeart/2018/5/layout/IconLeafLabelList"/>
    <dgm:cxn modelId="{957A83FB-3BC8-40E0-B637-3A126ED8CDF9}" type="presParOf" srcId="{ECFDCD6F-975B-43CF-BBD6-D2E6B9C09B13}" destId="{130C6F8B-1758-45D2-B2C3-7DD3C21E716F}" srcOrd="3" destOrd="0" presId="urn:microsoft.com/office/officeart/2018/5/layout/IconLeafLabelList"/>
    <dgm:cxn modelId="{CE5EDE66-B815-4DDB-8FAD-6BB99FBF74C7}" type="presParOf" srcId="{ECFDCD6F-975B-43CF-BBD6-D2E6B9C09B13}" destId="{C1ADF340-9D32-40B2-ADBB-B01E4113DFCD}" srcOrd="4" destOrd="0" presId="urn:microsoft.com/office/officeart/2018/5/layout/IconLeafLabelList"/>
    <dgm:cxn modelId="{C1A5104B-BDFB-42F2-8BD5-5E25C27FF766}" type="presParOf" srcId="{C1ADF340-9D32-40B2-ADBB-B01E4113DFCD}" destId="{7C64B4FC-C6FA-477A-BC9C-B9B4677A2B2D}" srcOrd="0" destOrd="0" presId="urn:microsoft.com/office/officeart/2018/5/layout/IconLeafLabelList"/>
    <dgm:cxn modelId="{938F249F-A667-4369-8EDF-43E3C24CB99C}" type="presParOf" srcId="{C1ADF340-9D32-40B2-ADBB-B01E4113DFCD}" destId="{ECD89C8B-24CC-44CF-A93D-258759786779}" srcOrd="1" destOrd="0" presId="urn:microsoft.com/office/officeart/2018/5/layout/IconLeafLabelList"/>
    <dgm:cxn modelId="{F693FC60-7022-4FF5-9F98-A27DAE17657F}" type="presParOf" srcId="{C1ADF340-9D32-40B2-ADBB-B01E4113DFCD}" destId="{EF7245DC-93EA-456B-9705-FEB813DCCEFE}" srcOrd="2" destOrd="0" presId="urn:microsoft.com/office/officeart/2018/5/layout/IconLeafLabelList"/>
    <dgm:cxn modelId="{50ACC859-8CE2-4E04-9716-D9D6B1ABA343}" type="presParOf" srcId="{C1ADF340-9D32-40B2-ADBB-B01E4113DFCD}" destId="{80CE6CC2-688C-4E3C-94BC-25A8E3F056B8}" srcOrd="3" destOrd="0" presId="urn:microsoft.com/office/officeart/2018/5/layout/IconLeafLabelList"/>
    <dgm:cxn modelId="{CFFF7F4E-53C9-4A3A-B63F-2860DF5E0473}" type="presParOf" srcId="{ECFDCD6F-975B-43CF-BBD6-D2E6B9C09B13}" destId="{7DB3F18B-6229-4054-BEFF-1DEE1B5E3923}" srcOrd="5" destOrd="0" presId="urn:microsoft.com/office/officeart/2018/5/layout/IconLeafLabelList"/>
    <dgm:cxn modelId="{4C63E177-DC4E-4E76-B417-1801BCB09379}" type="presParOf" srcId="{ECFDCD6F-975B-43CF-BBD6-D2E6B9C09B13}" destId="{4D27B73F-C401-4D0F-8F92-B17F79DBD65B}" srcOrd="6" destOrd="0" presId="urn:microsoft.com/office/officeart/2018/5/layout/IconLeafLabelList"/>
    <dgm:cxn modelId="{5D22EADD-5BDD-4C06-98AA-2E8893D7A561}" type="presParOf" srcId="{4D27B73F-C401-4D0F-8F92-B17F79DBD65B}" destId="{676EE3AD-ABBD-4932-8C67-37B7F45225B9}" srcOrd="0" destOrd="0" presId="urn:microsoft.com/office/officeart/2018/5/layout/IconLeafLabelList"/>
    <dgm:cxn modelId="{C7762D96-0377-4367-8C11-CABD8CA70860}" type="presParOf" srcId="{4D27B73F-C401-4D0F-8F92-B17F79DBD65B}" destId="{A2D4AB94-91FE-48CC-8A46-577568CAE11E}" srcOrd="1" destOrd="0" presId="urn:microsoft.com/office/officeart/2018/5/layout/IconLeafLabelList"/>
    <dgm:cxn modelId="{6CA87B90-BC95-41D5-9383-48035CF66CE9}" type="presParOf" srcId="{4D27B73F-C401-4D0F-8F92-B17F79DBD65B}" destId="{FB847180-99E7-4449-B76E-DA699034FCB8}" srcOrd="2" destOrd="0" presId="urn:microsoft.com/office/officeart/2018/5/layout/IconLeafLabelList"/>
    <dgm:cxn modelId="{F1837DF9-E252-439D-B2FB-B7D6CF20941C}" type="presParOf" srcId="{4D27B73F-C401-4D0F-8F92-B17F79DBD65B}" destId="{402ABA79-B484-4EA3-9695-AEFDC510D574}"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B4BC89-A99E-437F-AEB4-E7EEA9198B11}" type="doc">
      <dgm:prSet loTypeId="urn:microsoft.com/office/officeart/2005/8/layout/vList2" loCatId="list" qsTypeId="urn:microsoft.com/office/officeart/2005/8/quickstyle/simple3" qsCatId="simple" csTypeId="urn:microsoft.com/office/officeart/2005/8/colors/accent4_4" csCatId="accent4"/>
      <dgm:spPr/>
      <dgm:t>
        <a:bodyPr/>
        <a:lstStyle/>
        <a:p>
          <a:endParaRPr lang="en-US"/>
        </a:p>
      </dgm:t>
    </dgm:pt>
    <dgm:pt modelId="{9BDC39DC-2541-4A67-BB38-976D9BF6C1B1}">
      <dgm:prSet/>
      <dgm:spPr/>
      <dgm:t>
        <a:bodyPr/>
        <a:lstStyle/>
        <a:p>
          <a:r>
            <a:rPr lang="ko-KR"/>
            <a:t>Koşullama işlevleri:</a:t>
          </a:r>
          <a:endParaRPr lang="en-US"/>
        </a:p>
      </dgm:t>
    </dgm:pt>
    <dgm:pt modelId="{E92D219A-5A2E-4941-AA1F-B03422EF3C3B}" type="parTrans" cxnId="{701DA7E3-63DE-4838-BC73-74DFE46E120A}">
      <dgm:prSet/>
      <dgm:spPr/>
      <dgm:t>
        <a:bodyPr/>
        <a:lstStyle/>
        <a:p>
          <a:endParaRPr lang="en-US"/>
        </a:p>
      </dgm:t>
    </dgm:pt>
    <dgm:pt modelId="{608C3C1F-8868-4485-9090-68625423BD3E}" type="sibTrans" cxnId="{701DA7E3-63DE-4838-BC73-74DFE46E120A}">
      <dgm:prSet/>
      <dgm:spPr/>
      <dgm:t>
        <a:bodyPr/>
        <a:lstStyle/>
        <a:p>
          <a:endParaRPr lang="en-US"/>
        </a:p>
      </dgm:t>
    </dgm:pt>
    <dgm:pt modelId="{A5C4B47C-1AC6-4DB3-81E5-6D4ABEC1BCE1}">
      <dgm:prSet/>
      <dgm:spPr/>
      <dgm:t>
        <a:bodyPr/>
        <a:lstStyle/>
        <a:p>
          <a:r>
            <a:rPr lang="ko-KR"/>
            <a:t>Güçlendirme ve gürültü filtreleme</a:t>
          </a:r>
          <a:endParaRPr lang="en-US"/>
        </a:p>
      </dgm:t>
    </dgm:pt>
    <dgm:pt modelId="{E16F8BF7-B6AD-49B0-845D-09B5E14AD858}" type="parTrans" cxnId="{E825E438-6FCE-4E0E-B645-FCB6941A855E}">
      <dgm:prSet/>
      <dgm:spPr/>
      <dgm:t>
        <a:bodyPr/>
        <a:lstStyle/>
        <a:p>
          <a:endParaRPr lang="en-US"/>
        </a:p>
      </dgm:t>
    </dgm:pt>
    <dgm:pt modelId="{EC4D77B1-52C7-4957-AD44-1E5B0B0AE6E3}" type="sibTrans" cxnId="{E825E438-6FCE-4E0E-B645-FCB6941A855E}">
      <dgm:prSet/>
      <dgm:spPr/>
      <dgm:t>
        <a:bodyPr/>
        <a:lstStyle/>
        <a:p>
          <a:endParaRPr lang="en-US"/>
        </a:p>
      </dgm:t>
    </dgm:pt>
    <dgm:pt modelId="{CE39C2EB-A103-40E2-A5CB-12B4F54B5A61}">
      <dgm:prSet/>
      <dgm:spPr/>
      <dgm:t>
        <a:bodyPr/>
        <a:lstStyle/>
        <a:p>
          <a:r>
            <a:rPr lang="ko-KR" dirty="0"/>
            <a:t>Seviye, dinamik aralık, yardımcı referans sağlama</a:t>
          </a:r>
          <a:endParaRPr lang="en-US" dirty="0"/>
        </a:p>
      </dgm:t>
    </dgm:pt>
    <dgm:pt modelId="{ED7037D3-8D24-4551-BE3D-A316E2CF7160}" type="parTrans" cxnId="{70FD0F07-4016-4FAA-BC47-E811DAD5AF3B}">
      <dgm:prSet/>
      <dgm:spPr/>
      <dgm:t>
        <a:bodyPr/>
        <a:lstStyle/>
        <a:p>
          <a:endParaRPr lang="en-US"/>
        </a:p>
      </dgm:t>
    </dgm:pt>
    <dgm:pt modelId="{58608DAC-6CAB-4D0D-BC17-CFD2C7A61565}" type="sibTrans" cxnId="{70FD0F07-4016-4FAA-BC47-E811DAD5AF3B}">
      <dgm:prSet/>
      <dgm:spPr/>
      <dgm:t>
        <a:bodyPr/>
        <a:lstStyle/>
        <a:p>
          <a:endParaRPr lang="en-US"/>
        </a:p>
      </dgm:t>
    </dgm:pt>
    <dgm:pt modelId="{D5D81413-C1DC-4DA2-9047-F2B294B1CF8E}">
      <dgm:prSet/>
      <dgm:spPr/>
      <dgm:t>
        <a:bodyPr/>
        <a:lstStyle/>
        <a:p>
          <a:r>
            <a:rPr lang="ko-KR"/>
            <a:t>Nyquist kriterine göre örnekleme</a:t>
          </a:r>
          <a:endParaRPr lang="en-US"/>
        </a:p>
      </dgm:t>
    </dgm:pt>
    <dgm:pt modelId="{6410892D-07DE-496A-B3E4-FF4B4C016B89}" type="parTrans" cxnId="{A05C9939-B7A1-4DF5-A087-7EE0B1AD4ADD}">
      <dgm:prSet/>
      <dgm:spPr/>
      <dgm:t>
        <a:bodyPr/>
        <a:lstStyle/>
        <a:p>
          <a:endParaRPr lang="en-US"/>
        </a:p>
      </dgm:t>
    </dgm:pt>
    <dgm:pt modelId="{901916E0-2957-4ABB-9C61-E1101B7E6CD8}" type="sibTrans" cxnId="{A05C9939-B7A1-4DF5-A087-7EE0B1AD4ADD}">
      <dgm:prSet/>
      <dgm:spPr/>
      <dgm:t>
        <a:bodyPr/>
        <a:lstStyle/>
        <a:p>
          <a:endParaRPr lang="en-US"/>
        </a:p>
      </dgm:t>
    </dgm:pt>
    <dgm:pt modelId="{05ADCDBC-BFBD-4C06-97E6-89DFF489D459}" type="pres">
      <dgm:prSet presAssocID="{71B4BC89-A99E-437F-AEB4-E7EEA9198B11}" presName="linear" presStyleCnt="0">
        <dgm:presLayoutVars>
          <dgm:animLvl val="lvl"/>
          <dgm:resizeHandles val="exact"/>
        </dgm:presLayoutVars>
      </dgm:prSet>
      <dgm:spPr/>
    </dgm:pt>
    <dgm:pt modelId="{2084438B-6B0A-4E3A-A71B-19228A892F84}" type="pres">
      <dgm:prSet presAssocID="{9BDC39DC-2541-4A67-BB38-976D9BF6C1B1}" presName="parentText" presStyleLbl="node1" presStyleIdx="0" presStyleCnt="4" custLinFactY="-97686" custLinFactNeighborY="-100000">
        <dgm:presLayoutVars>
          <dgm:chMax val="0"/>
          <dgm:bulletEnabled val="1"/>
        </dgm:presLayoutVars>
      </dgm:prSet>
      <dgm:spPr/>
    </dgm:pt>
    <dgm:pt modelId="{3BF27CC8-A4CA-4DDE-AF8B-5F8D4263ECE2}" type="pres">
      <dgm:prSet presAssocID="{608C3C1F-8868-4485-9090-68625423BD3E}" presName="spacer" presStyleCnt="0"/>
      <dgm:spPr/>
    </dgm:pt>
    <dgm:pt modelId="{42F19201-42CE-4FAB-B3D8-E854A457F412}" type="pres">
      <dgm:prSet presAssocID="{A5C4B47C-1AC6-4DB3-81E5-6D4ABEC1BCE1}" presName="parentText" presStyleLbl="node1" presStyleIdx="1" presStyleCnt="4" custLinFactY="-25933" custLinFactNeighborY="-100000">
        <dgm:presLayoutVars>
          <dgm:chMax val="0"/>
          <dgm:bulletEnabled val="1"/>
        </dgm:presLayoutVars>
      </dgm:prSet>
      <dgm:spPr/>
    </dgm:pt>
    <dgm:pt modelId="{DDC33E57-1F46-4032-9D1B-7612D1BF8647}" type="pres">
      <dgm:prSet presAssocID="{EC4D77B1-52C7-4957-AD44-1E5B0B0AE6E3}" presName="spacer" presStyleCnt="0"/>
      <dgm:spPr/>
    </dgm:pt>
    <dgm:pt modelId="{367B0060-A07C-4C50-A6BF-FAF80AEA881B}" type="pres">
      <dgm:prSet presAssocID="{CE39C2EB-A103-40E2-A5CB-12B4F54B5A61}" presName="parentText" presStyleLbl="node1" presStyleIdx="2" presStyleCnt="4" custLinFactY="-14158" custLinFactNeighborY="-100000">
        <dgm:presLayoutVars>
          <dgm:chMax val="0"/>
          <dgm:bulletEnabled val="1"/>
        </dgm:presLayoutVars>
      </dgm:prSet>
      <dgm:spPr/>
    </dgm:pt>
    <dgm:pt modelId="{C6930390-63D3-4A46-B67F-98631ECC63FE}" type="pres">
      <dgm:prSet presAssocID="{58608DAC-6CAB-4D0D-BC17-CFD2C7A61565}" presName="spacer" presStyleCnt="0"/>
      <dgm:spPr/>
    </dgm:pt>
    <dgm:pt modelId="{06006C42-FA84-493B-9509-8473D117EE25}" type="pres">
      <dgm:prSet presAssocID="{D5D81413-C1DC-4DA2-9047-F2B294B1CF8E}" presName="parentText" presStyleLbl="node1" presStyleIdx="3" presStyleCnt="4" custLinFactY="-11542" custLinFactNeighborY="-100000">
        <dgm:presLayoutVars>
          <dgm:chMax val="0"/>
          <dgm:bulletEnabled val="1"/>
        </dgm:presLayoutVars>
      </dgm:prSet>
      <dgm:spPr/>
    </dgm:pt>
  </dgm:ptLst>
  <dgm:cxnLst>
    <dgm:cxn modelId="{70FD0F07-4016-4FAA-BC47-E811DAD5AF3B}" srcId="{71B4BC89-A99E-437F-AEB4-E7EEA9198B11}" destId="{CE39C2EB-A103-40E2-A5CB-12B4F54B5A61}" srcOrd="2" destOrd="0" parTransId="{ED7037D3-8D24-4551-BE3D-A316E2CF7160}" sibTransId="{58608DAC-6CAB-4D0D-BC17-CFD2C7A61565}"/>
    <dgm:cxn modelId="{6969F628-F14B-4FFF-BCDD-EB44702186B7}" type="presOf" srcId="{71B4BC89-A99E-437F-AEB4-E7EEA9198B11}" destId="{05ADCDBC-BFBD-4C06-97E6-89DFF489D459}" srcOrd="0" destOrd="0" presId="urn:microsoft.com/office/officeart/2005/8/layout/vList2"/>
    <dgm:cxn modelId="{E825E438-6FCE-4E0E-B645-FCB6941A855E}" srcId="{71B4BC89-A99E-437F-AEB4-E7EEA9198B11}" destId="{A5C4B47C-1AC6-4DB3-81E5-6D4ABEC1BCE1}" srcOrd="1" destOrd="0" parTransId="{E16F8BF7-B6AD-49B0-845D-09B5E14AD858}" sibTransId="{EC4D77B1-52C7-4957-AD44-1E5B0B0AE6E3}"/>
    <dgm:cxn modelId="{A05C9939-B7A1-4DF5-A087-7EE0B1AD4ADD}" srcId="{71B4BC89-A99E-437F-AEB4-E7EEA9198B11}" destId="{D5D81413-C1DC-4DA2-9047-F2B294B1CF8E}" srcOrd="3" destOrd="0" parTransId="{6410892D-07DE-496A-B3E4-FF4B4C016B89}" sibTransId="{901916E0-2957-4ABB-9C61-E1101B7E6CD8}"/>
    <dgm:cxn modelId="{4B00B73D-5BA5-4C4B-9D7E-35F9F627F777}" type="presOf" srcId="{9BDC39DC-2541-4A67-BB38-976D9BF6C1B1}" destId="{2084438B-6B0A-4E3A-A71B-19228A892F84}" srcOrd="0" destOrd="0" presId="urn:microsoft.com/office/officeart/2005/8/layout/vList2"/>
    <dgm:cxn modelId="{DE3E9A79-757E-42B0-854F-64F6253080EF}" type="presOf" srcId="{CE39C2EB-A103-40E2-A5CB-12B4F54B5A61}" destId="{367B0060-A07C-4C50-A6BF-FAF80AEA881B}" srcOrd="0" destOrd="0" presId="urn:microsoft.com/office/officeart/2005/8/layout/vList2"/>
    <dgm:cxn modelId="{4CB97A93-E823-410D-812A-0C50D209E585}" type="presOf" srcId="{D5D81413-C1DC-4DA2-9047-F2B294B1CF8E}" destId="{06006C42-FA84-493B-9509-8473D117EE25}" srcOrd="0" destOrd="0" presId="urn:microsoft.com/office/officeart/2005/8/layout/vList2"/>
    <dgm:cxn modelId="{0C5C8DD8-FE80-4C58-B224-92CB0A05E133}" type="presOf" srcId="{A5C4B47C-1AC6-4DB3-81E5-6D4ABEC1BCE1}" destId="{42F19201-42CE-4FAB-B3D8-E854A457F412}" srcOrd="0" destOrd="0" presId="urn:microsoft.com/office/officeart/2005/8/layout/vList2"/>
    <dgm:cxn modelId="{701DA7E3-63DE-4838-BC73-74DFE46E120A}" srcId="{71B4BC89-A99E-437F-AEB4-E7EEA9198B11}" destId="{9BDC39DC-2541-4A67-BB38-976D9BF6C1B1}" srcOrd="0" destOrd="0" parTransId="{E92D219A-5A2E-4941-AA1F-B03422EF3C3B}" sibTransId="{608C3C1F-8868-4485-9090-68625423BD3E}"/>
    <dgm:cxn modelId="{81227589-EE92-46B3-A953-F51798BF2571}" type="presParOf" srcId="{05ADCDBC-BFBD-4C06-97E6-89DFF489D459}" destId="{2084438B-6B0A-4E3A-A71B-19228A892F84}" srcOrd="0" destOrd="0" presId="urn:microsoft.com/office/officeart/2005/8/layout/vList2"/>
    <dgm:cxn modelId="{55B8D2F3-189E-4A66-89AA-43A3A4278BB1}" type="presParOf" srcId="{05ADCDBC-BFBD-4C06-97E6-89DFF489D459}" destId="{3BF27CC8-A4CA-4DDE-AF8B-5F8D4263ECE2}" srcOrd="1" destOrd="0" presId="urn:microsoft.com/office/officeart/2005/8/layout/vList2"/>
    <dgm:cxn modelId="{43A44DCC-0CB1-4FB6-8351-3255F99AC653}" type="presParOf" srcId="{05ADCDBC-BFBD-4C06-97E6-89DFF489D459}" destId="{42F19201-42CE-4FAB-B3D8-E854A457F412}" srcOrd="2" destOrd="0" presId="urn:microsoft.com/office/officeart/2005/8/layout/vList2"/>
    <dgm:cxn modelId="{0F5A72D6-BD6C-4649-A78F-719BD46B2396}" type="presParOf" srcId="{05ADCDBC-BFBD-4C06-97E6-89DFF489D459}" destId="{DDC33E57-1F46-4032-9D1B-7612D1BF8647}" srcOrd="3" destOrd="0" presId="urn:microsoft.com/office/officeart/2005/8/layout/vList2"/>
    <dgm:cxn modelId="{01E59FC2-8FD5-4422-BD32-47569CA7F7FE}" type="presParOf" srcId="{05ADCDBC-BFBD-4C06-97E6-89DFF489D459}" destId="{367B0060-A07C-4C50-A6BF-FAF80AEA881B}" srcOrd="4" destOrd="0" presId="urn:microsoft.com/office/officeart/2005/8/layout/vList2"/>
    <dgm:cxn modelId="{2A5078B3-CAD8-4996-9EA8-5C8A3D690B05}" type="presParOf" srcId="{05ADCDBC-BFBD-4C06-97E6-89DFF489D459}" destId="{C6930390-63D3-4A46-B67F-98631ECC63FE}" srcOrd="5" destOrd="0" presId="urn:microsoft.com/office/officeart/2005/8/layout/vList2"/>
    <dgm:cxn modelId="{A9C20D71-DF4C-47F6-9B2B-B73A2828A831}" type="presParOf" srcId="{05ADCDBC-BFBD-4C06-97E6-89DFF489D459}" destId="{06006C42-FA84-493B-9509-8473D117EE2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96FE4-653A-4614-B5D9-85FC99008AA2}">
      <dsp:nvSpPr>
        <dsp:cNvPr id="0" name=""/>
        <dsp:cNvSpPr/>
      </dsp:nvSpPr>
      <dsp:spPr>
        <a:xfrm>
          <a:off x="0" y="588"/>
          <a:ext cx="8229600" cy="13776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3F762-7268-4FFF-810F-49B864DCE1A1}">
      <dsp:nvSpPr>
        <dsp:cNvPr id="0" name=""/>
        <dsp:cNvSpPr/>
      </dsp:nvSpPr>
      <dsp:spPr>
        <a:xfrm>
          <a:off x="416728" y="310551"/>
          <a:ext cx="757687" cy="757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E80922-A1AF-496F-B3A6-C9624DF7ED33}">
      <dsp:nvSpPr>
        <dsp:cNvPr id="0" name=""/>
        <dsp:cNvSpPr/>
      </dsp:nvSpPr>
      <dsp:spPr>
        <a:xfrm>
          <a:off x="1591143" y="588"/>
          <a:ext cx="6638456" cy="1377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797" tIns="145797" rIns="145797" bIns="145797" numCol="1" spcCol="1270" anchor="ctr" anchorCtr="0">
          <a:noAutofit/>
        </a:bodyPr>
        <a:lstStyle/>
        <a:p>
          <a:pPr marL="0" lvl="0" indent="0" algn="l" defTabSz="1111250">
            <a:lnSpc>
              <a:spcPct val="90000"/>
            </a:lnSpc>
            <a:spcBef>
              <a:spcPct val="0"/>
            </a:spcBef>
            <a:spcAft>
              <a:spcPct val="35000"/>
            </a:spcAft>
            <a:buNone/>
          </a:pPr>
          <a:r>
            <a:rPr lang="en-US" sz="2500" kern="1200"/>
            <a:t>Uydu sağlık ve durum verilerini toplama ve işleme (telemetri)</a:t>
          </a:r>
        </a:p>
      </dsp:txBody>
      <dsp:txXfrm>
        <a:off x="1591143" y="588"/>
        <a:ext cx="6638456" cy="1377613"/>
      </dsp:txXfrm>
    </dsp:sp>
    <dsp:sp modelId="{728D3C8B-1E24-476B-9A85-01D5CA481826}">
      <dsp:nvSpPr>
        <dsp:cNvPr id="0" name=""/>
        <dsp:cNvSpPr/>
      </dsp:nvSpPr>
      <dsp:spPr>
        <a:xfrm>
          <a:off x="0" y="1722605"/>
          <a:ext cx="8229600" cy="13776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2D42CD-4DE4-48A8-B61F-A999C8CFB319}">
      <dsp:nvSpPr>
        <dsp:cNvPr id="0" name=""/>
        <dsp:cNvSpPr/>
      </dsp:nvSpPr>
      <dsp:spPr>
        <a:xfrm>
          <a:off x="416728" y="2032568"/>
          <a:ext cx="757687" cy="757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B9222E-77F2-434C-A91A-9E2DACA9EB29}">
      <dsp:nvSpPr>
        <dsp:cNvPr id="0" name=""/>
        <dsp:cNvSpPr/>
      </dsp:nvSpPr>
      <dsp:spPr>
        <a:xfrm>
          <a:off x="1591143" y="1722605"/>
          <a:ext cx="6638456" cy="1377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797" tIns="145797" rIns="145797" bIns="145797" numCol="1" spcCol="1270" anchor="ctr" anchorCtr="0">
          <a:noAutofit/>
        </a:bodyPr>
        <a:lstStyle/>
        <a:p>
          <a:pPr marL="0" lvl="0" indent="0" algn="l" defTabSz="1111250">
            <a:lnSpc>
              <a:spcPct val="90000"/>
            </a:lnSpc>
            <a:spcBef>
              <a:spcPct val="0"/>
            </a:spcBef>
            <a:spcAft>
              <a:spcPct val="35000"/>
            </a:spcAft>
            <a:buNone/>
          </a:pPr>
          <a:r>
            <a:rPr lang="en-US" sz="2500" kern="1200"/>
            <a:t>Mesafe belirleme işaretleriyle uydu konumunu tespit etme (takip)</a:t>
          </a:r>
        </a:p>
      </dsp:txBody>
      <dsp:txXfrm>
        <a:off x="1591143" y="1722605"/>
        <a:ext cx="6638456" cy="1377613"/>
      </dsp:txXfrm>
    </dsp:sp>
    <dsp:sp modelId="{C6F47B83-9B45-47D4-BA1A-272842D72514}">
      <dsp:nvSpPr>
        <dsp:cNvPr id="0" name=""/>
        <dsp:cNvSpPr/>
      </dsp:nvSpPr>
      <dsp:spPr>
        <a:xfrm>
          <a:off x="0" y="3444622"/>
          <a:ext cx="8229600" cy="13776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805C9A-CF19-4A26-8BA1-ECC81925B4F0}">
      <dsp:nvSpPr>
        <dsp:cNvPr id="0" name=""/>
        <dsp:cNvSpPr/>
      </dsp:nvSpPr>
      <dsp:spPr>
        <a:xfrm>
          <a:off x="416728" y="3754585"/>
          <a:ext cx="757687" cy="7576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3B850D5-7703-4C8E-B3A5-665D3AEB885C}">
      <dsp:nvSpPr>
        <dsp:cNvPr id="0" name=""/>
        <dsp:cNvSpPr/>
      </dsp:nvSpPr>
      <dsp:spPr>
        <a:xfrm>
          <a:off x="1591143" y="3444622"/>
          <a:ext cx="6638456" cy="1377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797" tIns="145797" rIns="145797" bIns="145797" numCol="1" spcCol="1270" anchor="ctr" anchorCtr="0">
          <a:noAutofit/>
        </a:bodyPr>
        <a:lstStyle/>
        <a:p>
          <a:pPr marL="0" lvl="0" indent="0" algn="l" defTabSz="1111250">
            <a:lnSpc>
              <a:spcPct val="90000"/>
            </a:lnSpc>
            <a:spcBef>
              <a:spcPct val="0"/>
            </a:spcBef>
            <a:spcAft>
              <a:spcPct val="35000"/>
            </a:spcAft>
            <a:buNone/>
          </a:pPr>
          <a:r>
            <a:rPr lang="en-US" sz="2500" kern="1200"/>
            <a:t>Yer komutlarını işleyerek uydunun kontrolü (telekomut)</a:t>
          </a:r>
        </a:p>
      </dsp:txBody>
      <dsp:txXfrm>
        <a:off x="1591143" y="3444622"/>
        <a:ext cx="6638456" cy="13776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4DAE6-203B-454D-BCE4-4FDF3263BBC1}">
      <dsp:nvSpPr>
        <dsp:cNvPr id="0" name=""/>
        <dsp:cNvSpPr/>
      </dsp:nvSpPr>
      <dsp:spPr>
        <a:xfrm>
          <a:off x="393299" y="1331709"/>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C47142-CC0F-4DBD-BE7B-5D41FC5B38AA}">
      <dsp:nvSpPr>
        <dsp:cNvPr id="0" name=""/>
        <dsp:cNvSpPr/>
      </dsp:nvSpPr>
      <dsp:spPr>
        <a:xfrm>
          <a:off x="627299" y="1565709"/>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F5D1051-0FFA-4F74-98F5-2E8B74ECCD1C}">
      <dsp:nvSpPr>
        <dsp:cNvPr id="0" name=""/>
        <dsp:cNvSpPr/>
      </dsp:nvSpPr>
      <dsp:spPr>
        <a:xfrm>
          <a:off x="42299" y="277170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kern="1200"/>
            <a:t>Yer istasyonundan gelen şifreli komutların alınması</a:t>
          </a:r>
          <a:endParaRPr lang="en-US" sz="1400" kern="1200"/>
        </a:p>
      </dsp:txBody>
      <dsp:txXfrm>
        <a:off x="42299" y="2771709"/>
        <a:ext cx="1800000" cy="720000"/>
      </dsp:txXfrm>
    </dsp:sp>
    <dsp:sp modelId="{BF2FC443-71DD-45AD-BB35-77E73E1CB789}">
      <dsp:nvSpPr>
        <dsp:cNvPr id="0" name=""/>
        <dsp:cNvSpPr/>
      </dsp:nvSpPr>
      <dsp:spPr>
        <a:xfrm>
          <a:off x="2508300" y="1331709"/>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A95499-AECF-4A6F-9542-EDEB05A328D5}">
      <dsp:nvSpPr>
        <dsp:cNvPr id="0" name=""/>
        <dsp:cNvSpPr/>
      </dsp:nvSpPr>
      <dsp:spPr>
        <a:xfrm>
          <a:off x="2742300" y="1565709"/>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596989-050F-45C0-8D0E-EFA69860AA9A}">
      <dsp:nvSpPr>
        <dsp:cNvPr id="0" name=""/>
        <dsp:cNvSpPr/>
      </dsp:nvSpPr>
      <dsp:spPr>
        <a:xfrm>
          <a:off x="2157300" y="277170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kern="1200"/>
            <a:t>Demodülasyon ve ayrıştırma</a:t>
          </a:r>
          <a:endParaRPr lang="en-US" sz="1400" kern="1200"/>
        </a:p>
      </dsp:txBody>
      <dsp:txXfrm>
        <a:off x="2157300" y="2771709"/>
        <a:ext cx="1800000" cy="720000"/>
      </dsp:txXfrm>
    </dsp:sp>
    <dsp:sp modelId="{7C64B4FC-C6FA-477A-BC9C-B9B4677A2B2D}">
      <dsp:nvSpPr>
        <dsp:cNvPr id="0" name=""/>
        <dsp:cNvSpPr/>
      </dsp:nvSpPr>
      <dsp:spPr>
        <a:xfrm>
          <a:off x="4623300" y="1331709"/>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D89C8B-24CC-44CF-A93D-258759786779}">
      <dsp:nvSpPr>
        <dsp:cNvPr id="0" name=""/>
        <dsp:cNvSpPr/>
      </dsp:nvSpPr>
      <dsp:spPr>
        <a:xfrm>
          <a:off x="4857300" y="1565709"/>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CE6CC2-688C-4E3C-94BC-25A8E3F056B8}">
      <dsp:nvSpPr>
        <dsp:cNvPr id="0" name=""/>
        <dsp:cNvSpPr/>
      </dsp:nvSpPr>
      <dsp:spPr>
        <a:xfrm>
          <a:off x="4272300" y="277170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kern="1200"/>
            <a:t>Tutum değişikliği, anten yönlendirme, manevra</a:t>
          </a:r>
          <a:endParaRPr lang="en-US" sz="1400" kern="1200"/>
        </a:p>
      </dsp:txBody>
      <dsp:txXfrm>
        <a:off x="4272300" y="2771709"/>
        <a:ext cx="1800000" cy="720000"/>
      </dsp:txXfrm>
    </dsp:sp>
    <dsp:sp modelId="{676EE3AD-ABBD-4932-8C67-37B7F45225B9}">
      <dsp:nvSpPr>
        <dsp:cNvPr id="0" name=""/>
        <dsp:cNvSpPr/>
      </dsp:nvSpPr>
      <dsp:spPr>
        <a:xfrm>
          <a:off x="6738300" y="1331709"/>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D4AB94-91FE-48CC-8A46-577568CAE11E}">
      <dsp:nvSpPr>
        <dsp:cNvPr id="0" name=""/>
        <dsp:cNvSpPr/>
      </dsp:nvSpPr>
      <dsp:spPr>
        <a:xfrm>
          <a:off x="6972300" y="1565709"/>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2ABA79-B484-4EA3-9695-AEFDC510D574}">
      <dsp:nvSpPr>
        <dsp:cNvPr id="0" name=""/>
        <dsp:cNvSpPr/>
      </dsp:nvSpPr>
      <dsp:spPr>
        <a:xfrm>
          <a:off x="6387300" y="277170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kern="1200"/>
            <a:t>Güvenlik: yetkisiz komutlara karşı şifreleme</a:t>
          </a:r>
          <a:endParaRPr lang="en-US" sz="1400" kern="1200"/>
        </a:p>
      </dsp:txBody>
      <dsp:txXfrm>
        <a:off x="6387300" y="2771709"/>
        <a:ext cx="18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4438B-6B0A-4E3A-A71B-19228A892F84}">
      <dsp:nvSpPr>
        <dsp:cNvPr id="0" name=""/>
        <dsp:cNvSpPr/>
      </dsp:nvSpPr>
      <dsp:spPr>
        <a:xfrm>
          <a:off x="0" y="0"/>
          <a:ext cx="8083685" cy="743535"/>
        </a:xfrm>
        <a:prstGeom prst="roundRect">
          <a:avLst/>
        </a:prstGeom>
        <a:gradFill rotWithShape="0">
          <a:gsLst>
            <a:gs pos="0">
              <a:schemeClr val="accent4">
                <a:shade val="50000"/>
                <a:hueOff val="0"/>
                <a:satOff val="0"/>
                <a:lumOff val="0"/>
                <a:alphaOff val="0"/>
                <a:tint val="50000"/>
                <a:satMod val="300000"/>
              </a:schemeClr>
            </a:gs>
            <a:gs pos="35000">
              <a:schemeClr val="accent4">
                <a:shade val="50000"/>
                <a:hueOff val="0"/>
                <a:satOff val="0"/>
                <a:lumOff val="0"/>
                <a:alphaOff val="0"/>
                <a:tint val="37000"/>
                <a:satMod val="300000"/>
              </a:schemeClr>
            </a:gs>
            <a:gs pos="100000">
              <a:schemeClr val="accent4">
                <a:shade val="5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ko-KR" sz="3100" kern="1200"/>
            <a:t>Koşullama işlevleri:</a:t>
          </a:r>
          <a:endParaRPr lang="en-US" sz="3100" kern="1200"/>
        </a:p>
      </dsp:txBody>
      <dsp:txXfrm>
        <a:off x="36296" y="36296"/>
        <a:ext cx="8011093" cy="670943"/>
      </dsp:txXfrm>
    </dsp:sp>
    <dsp:sp modelId="{42F19201-42CE-4FAB-B3D8-E854A457F412}">
      <dsp:nvSpPr>
        <dsp:cNvPr id="0" name=""/>
        <dsp:cNvSpPr/>
      </dsp:nvSpPr>
      <dsp:spPr>
        <a:xfrm>
          <a:off x="0" y="994553"/>
          <a:ext cx="8083685" cy="743535"/>
        </a:xfrm>
        <a:prstGeom prst="roundRect">
          <a:avLst/>
        </a:prstGeom>
        <a:gradFill rotWithShape="0">
          <a:gsLst>
            <a:gs pos="0">
              <a:schemeClr val="accent4">
                <a:shade val="50000"/>
                <a:hueOff val="-104717"/>
                <a:satOff val="-3169"/>
                <a:lumOff val="20806"/>
                <a:alphaOff val="0"/>
                <a:tint val="50000"/>
                <a:satMod val="300000"/>
              </a:schemeClr>
            </a:gs>
            <a:gs pos="35000">
              <a:schemeClr val="accent4">
                <a:shade val="50000"/>
                <a:hueOff val="-104717"/>
                <a:satOff val="-3169"/>
                <a:lumOff val="20806"/>
                <a:alphaOff val="0"/>
                <a:tint val="37000"/>
                <a:satMod val="300000"/>
              </a:schemeClr>
            </a:gs>
            <a:gs pos="100000">
              <a:schemeClr val="accent4">
                <a:shade val="50000"/>
                <a:hueOff val="-104717"/>
                <a:satOff val="-3169"/>
                <a:lumOff val="2080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ko-KR" sz="3100" kern="1200"/>
            <a:t>Güçlendirme ve gürültü filtreleme</a:t>
          </a:r>
          <a:endParaRPr lang="en-US" sz="3100" kern="1200"/>
        </a:p>
      </dsp:txBody>
      <dsp:txXfrm>
        <a:off x="36296" y="1030849"/>
        <a:ext cx="8011093" cy="670943"/>
      </dsp:txXfrm>
    </dsp:sp>
    <dsp:sp modelId="{367B0060-A07C-4C50-A6BF-FAF80AEA881B}">
      <dsp:nvSpPr>
        <dsp:cNvPr id="0" name=""/>
        <dsp:cNvSpPr/>
      </dsp:nvSpPr>
      <dsp:spPr>
        <a:xfrm>
          <a:off x="0" y="1914919"/>
          <a:ext cx="8083685" cy="743535"/>
        </a:xfrm>
        <a:prstGeom prst="roundRect">
          <a:avLst/>
        </a:prstGeom>
        <a:gradFill rotWithShape="0">
          <a:gsLst>
            <a:gs pos="0">
              <a:schemeClr val="accent4">
                <a:shade val="50000"/>
                <a:hueOff val="-209434"/>
                <a:satOff val="-6337"/>
                <a:lumOff val="41612"/>
                <a:alphaOff val="0"/>
                <a:tint val="50000"/>
                <a:satMod val="300000"/>
              </a:schemeClr>
            </a:gs>
            <a:gs pos="35000">
              <a:schemeClr val="accent4">
                <a:shade val="50000"/>
                <a:hueOff val="-209434"/>
                <a:satOff val="-6337"/>
                <a:lumOff val="41612"/>
                <a:alphaOff val="0"/>
                <a:tint val="37000"/>
                <a:satMod val="300000"/>
              </a:schemeClr>
            </a:gs>
            <a:gs pos="100000">
              <a:schemeClr val="accent4">
                <a:shade val="50000"/>
                <a:hueOff val="-209434"/>
                <a:satOff val="-6337"/>
                <a:lumOff val="4161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ko-KR" sz="3100" kern="1200" dirty="0"/>
            <a:t>Seviye, dinamik aralık, yardımcı referans sağlama</a:t>
          </a:r>
          <a:endParaRPr lang="en-US" sz="3100" kern="1200" dirty="0"/>
        </a:p>
      </dsp:txBody>
      <dsp:txXfrm>
        <a:off x="36296" y="1951215"/>
        <a:ext cx="8011093" cy="670943"/>
      </dsp:txXfrm>
    </dsp:sp>
    <dsp:sp modelId="{06006C42-FA84-493B-9509-8473D117EE25}">
      <dsp:nvSpPr>
        <dsp:cNvPr id="0" name=""/>
        <dsp:cNvSpPr/>
      </dsp:nvSpPr>
      <dsp:spPr>
        <a:xfrm>
          <a:off x="0" y="2767185"/>
          <a:ext cx="8083685" cy="743535"/>
        </a:xfrm>
        <a:prstGeom prst="roundRect">
          <a:avLst/>
        </a:prstGeom>
        <a:gradFill rotWithShape="0">
          <a:gsLst>
            <a:gs pos="0">
              <a:schemeClr val="accent4">
                <a:shade val="50000"/>
                <a:hueOff val="-104717"/>
                <a:satOff val="-3169"/>
                <a:lumOff val="20806"/>
                <a:alphaOff val="0"/>
                <a:tint val="50000"/>
                <a:satMod val="300000"/>
              </a:schemeClr>
            </a:gs>
            <a:gs pos="35000">
              <a:schemeClr val="accent4">
                <a:shade val="50000"/>
                <a:hueOff val="-104717"/>
                <a:satOff val="-3169"/>
                <a:lumOff val="20806"/>
                <a:alphaOff val="0"/>
                <a:tint val="37000"/>
                <a:satMod val="300000"/>
              </a:schemeClr>
            </a:gs>
            <a:gs pos="100000">
              <a:schemeClr val="accent4">
                <a:shade val="50000"/>
                <a:hueOff val="-104717"/>
                <a:satOff val="-3169"/>
                <a:lumOff val="2080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ko-KR" sz="3100" kern="1200"/>
            <a:t>Nyquist kriterine göre örnekleme</a:t>
          </a:r>
          <a:endParaRPr lang="en-US" sz="3100" kern="1200"/>
        </a:p>
      </dsp:txBody>
      <dsp:txXfrm>
        <a:off x="36296" y="2803481"/>
        <a:ext cx="8011093" cy="67094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58A24D-0787-4CBA-A045-242EB3E4AAA8}" type="datetimeFigureOut">
              <a:rPr lang="tr-TR" smtClean="0"/>
              <a:t>13.11.2025</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58DD04-4B20-42AD-A269-9B878662ECE6}" type="slidenum">
              <a:rPr lang="tr-TR" smtClean="0"/>
              <a:t>‹#›</a:t>
            </a:fld>
            <a:endParaRPr lang="tr-TR"/>
          </a:p>
        </p:txBody>
      </p:sp>
    </p:spTree>
    <p:extLst>
      <p:ext uri="{BB962C8B-B14F-4D97-AF65-F5344CB8AC3E}">
        <p14:creationId xmlns:p14="http://schemas.microsoft.com/office/powerpoint/2010/main" val="1072511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제목 슬라이드">
    <p:spTree>
      <p:nvGrpSpPr>
        <p:cNvPr id="1" name=""/>
        <p:cNvGrpSpPr/>
        <p:nvPr/>
      </p:nvGrpSpPr>
      <p:grpSpPr>
        <a:xfrm>
          <a:off x="0" y="0"/>
          <a:ext cx="0" cy="0"/>
          <a:chOff x="0" y="0"/>
          <a:chExt cx="0" cy="0"/>
        </a:xfrm>
      </p:grpSpPr>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9144000" cy="6855520"/>
          </a:xfrm>
          <a:prstGeom prst="rect">
            <a:avLst/>
          </a:prstGeom>
        </p:spPr>
      </p:pic>
      <p:sp>
        <p:nvSpPr>
          <p:cNvPr id="4" name="날짜 개체 틀 3"/>
          <p:cNvSpPr>
            <a:spLocks noGrp="1"/>
          </p:cNvSpPr>
          <p:nvPr>
            <p:ph type="dt" sz="half" idx="10"/>
          </p:nvPr>
        </p:nvSpPr>
        <p:spPr/>
        <p:txBody>
          <a:bodyPr/>
          <a:lstStyle/>
          <a:p>
            <a:fld id="{5BCAD085-E8A6-8845-BD4E-CB4CCA059FC4}" type="datetimeFigureOut">
              <a:rPr lang="en-US" smtClean="0"/>
              <a:t>11/13/2025</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C1FF6DA9-008F-8B48-92A6-B652298478BF}" type="slidenum">
              <a:rPr lang="en-US" smtClean="0"/>
              <a:t>‹#›</a:t>
            </a:fld>
            <a:endParaRPr lang="en-US"/>
          </a:p>
        </p:txBody>
      </p:sp>
      <p:sp>
        <p:nvSpPr>
          <p:cNvPr id="15" name="제목 1"/>
          <p:cNvSpPr>
            <a:spLocks noGrp="1"/>
          </p:cNvSpPr>
          <p:nvPr>
            <p:ph type="ctrTitle" hasCustomPrompt="1"/>
          </p:nvPr>
        </p:nvSpPr>
        <p:spPr>
          <a:xfrm>
            <a:off x="575036" y="3776259"/>
            <a:ext cx="7291759" cy="1020576"/>
          </a:xfrm>
          <a:noFill/>
          <a:ln w="9525">
            <a:noFill/>
            <a:miter lim="800000"/>
            <a:headEnd/>
            <a:tailEnd/>
          </a:ln>
        </p:spPr>
        <p:txBody>
          <a:bodyPr vert="horz" wrap="square" lIns="99569" tIns="49785" rIns="99569" bIns="49785" numCol="1" rtlCol="0" anchor="t" anchorCtr="0" compatLnSpc="1">
            <a:prstTxWarp prst="textNoShape">
              <a:avLst/>
            </a:prstTxWarp>
            <a:noAutofit/>
          </a:bodyPr>
          <a:lstStyle>
            <a:lvl1pPr marL="0" indent="0" algn="r" defTabSz="746867" rtl="0" eaLnBrk="1" fontAlgn="base" latinLnBrk="1" hangingPunct="1">
              <a:lnSpc>
                <a:spcPct val="100000"/>
              </a:lnSpc>
              <a:spcBef>
                <a:spcPct val="0"/>
              </a:spcBef>
              <a:spcAft>
                <a:spcPct val="0"/>
              </a:spcAft>
              <a:buClr>
                <a:schemeClr val="hlink"/>
              </a:buClr>
              <a:buFont typeface="굴림체" pitchFamily="49" charset="-127"/>
              <a:buNone/>
              <a:defRPr lang="ko-KR" altLang="en-US" sz="4351" kern="1200" baseline="0" dirty="0">
                <a:solidFill>
                  <a:srgbClr val="E0898E"/>
                </a:solidFill>
                <a:effectLst/>
                <a:latin typeface="+mj-lt"/>
                <a:ea typeface="맑은 고딕" pitchFamily="50" charset="-127"/>
                <a:cs typeface="+mj-cs"/>
              </a:defRPr>
            </a:lvl1pPr>
          </a:lstStyle>
          <a:p>
            <a:r>
              <a:rPr lang="ko-KR" altLang="en-US" dirty="0"/>
              <a:t>제목을</a:t>
            </a:r>
            <a:r>
              <a:rPr lang="en-US" altLang="ko-KR" dirty="0"/>
              <a:t> </a:t>
            </a:r>
            <a:r>
              <a:rPr lang="ko-KR" altLang="en-US" dirty="0"/>
              <a:t>입력하시오</a:t>
            </a:r>
          </a:p>
        </p:txBody>
      </p:sp>
      <p:sp>
        <p:nvSpPr>
          <p:cNvPr id="14" name="부제목 2"/>
          <p:cNvSpPr>
            <a:spLocks noGrp="1"/>
          </p:cNvSpPr>
          <p:nvPr>
            <p:ph type="subTitle" idx="1"/>
          </p:nvPr>
        </p:nvSpPr>
        <p:spPr>
          <a:xfrm>
            <a:off x="575037" y="4694923"/>
            <a:ext cx="7291758" cy="533860"/>
          </a:xfrm>
          <a:noFill/>
          <a:ln w="9525">
            <a:noFill/>
            <a:miter lim="800000"/>
            <a:headEnd/>
            <a:tailEnd/>
          </a:ln>
        </p:spPr>
        <p:txBody>
          <a:bodyPr vert="horz" wrap="square" lIns="99569" tIns="49785" rIns="99569" bIns="49785" numCol="1" rtlCol="0" anchor="t" anchorCtr="0" compatLnSpc="1">
            <a:prstTxWarp prst="textNoShape">
              <a:avLst/>
            </a:prstTxWarp>
            <a:noAutofit/>
          </a:bodyPr>
          <a:lstStyle>
            <a:lvl1pPr marL="0" indent="0" algn="r" defTabSz="746867" rtl="0" eaLnBrk="1" fontAlgn="base" latinLnBrk="1" hangingPunct="1">
              <a:lnSpc>
                <a:spcPct val="100000"/>
              </a:lnSpc>
              <a:spcBef>
                <a:spcPct val="0"/>
              </a:spcBef>
              <a:spcAft>
                <a:spcPct val="0"/>
              </a:spcAft>
              <a:buClr>
                <a:schemeClr val="hlink"/>
              </a:buClr>
              <a:buFont typeface="굴림체" pitchFamily="49" charset="-127"/>
              <a:buNone/>
              <a:defRPr lang="ko-KR" altLang="en-US" sz="900" kern="1200" baseline="0" dirty="0">
                <a:solidFill>
                  <a:schemeClr val="bg1"/>
                </a:solidFill>
                <a:effectLst/>
                <a:latin typeface="+mj-lt"/>
                <a:ea typeface="맑은 고딕" pitchFamily="50" charset="-127"/>
                <a:cs typeface="+mj-cs"/>
              </a:defRPr>
            </a:lvl1pPr>
            <a:lvl2pPr marL="373434" indent="0" algn="ctr">
              <a:buNone/>
              <a:defRPr>
                <a:solidFill>
                  <a:schemeClr val="tx1">
                    <a:tint val="75000"/>
                  </a:schemeClr>
                </a:solidFill>
              </a:defRPr>
            </a:lvl2pPr>
            <a:lvl3pPr marL="746867" indent="0" algn="ctr">
              <a:buNone/>
              <a:defRPr>
                <a:solidFill>
                  <a:schemeClr val="tx1">
                    <a:tint val="75000"/>
                  </a:schemeClr>
                </a:solidFill>
              </a:defRPr>
            </a:lvl3pPr>
            <a:lvl4pPr marL="1120301" indent="0" algn="ctr">
              <a:buNone/>
              <a:defRPr>
                <a:solidFill>
                  <a:schemeClr val="tx1">
                    <a:tint val="75000"/>
                  </a:schemeClr>
                </a:solidFill>
              </a:defRPr>
            </a:lvl4pPr>
            <a:lvl5pPr marL="1493734" indent="0" algn="ctr">
              <a:buNone/>
              <a:defRPr>
                <a:solidFill>
                  <a:schemeClr val="tx1">
                    <a:tint val="75000"/>
                  </a:schemeClr>
                </a:solidFill>
              </a:defRPr>
            </a:lvl5pPr>
            <a:lvl6pPr marL="1867168" indent="0" algn="ctr">
              <a:buNone/>
              <a:defRPr>
                <a:solidFill>
                  <a:schemeClr val="tx1">
                    <a:tint val="75000"/>
                  </a:schemeClr>
                </a:solidFill>
              </a:defRPr>
            </a:lvl6pPr>
            <a:lvl7pPr marL="2240601" indent="0" algn="ctr">
              <a:buNone/>
              <a:defRPr>
                <a:solidFill>
                  <a:schemeClr val="tx1">
                    <a:tint val="75000"/>
                  </a:schemeClr>
                </a:solidFill>
              </a:defRPr>
            </a:lvl7pPr>
            <a:lvl8pPr marL="2614035" indent="0" algn="ctr">
              <a:buNone/>
              <a:defRPr>
                <a:solidFill>
                  <a:schemeClr val="tx1">
                    <a:tint val="75000"/>
                  </a:schemeClr>
                </a:solidFill>
              </a:defRPr>
            </a:lvl8pPr>
            <a:lvl9pPr marL="2987469" indent="0" algn="ctr">
              <a:buNone/>
              <a:defRPr>
                <a:solidFill>
                  <a:schemeClr val="tx1">
                    <a:tint val="75000"/>
                  </a:schemeClr>
                </a:solidFill>
              </a:defRPr>
            </a:lvl9pPr>
          </a:lstStyle>
          <a:p>
            <a:r>
              <a:rPr lang="tr-TR" altLang="ko-KR"/>
              <a:t>Asıl alt başlık stilini düzenlemek için tıklayın</a:t>
            </a:r>
            <a:endParaRPr lang="ko-KR" altLang="en-US" dirty="0"/>
          </a:p>
        </p:txBody>
      </p:sp>
    </p:spTree>
    <p:extLst>
      <p:ext uri="{BB962C8B-B14F-4D97-AF65-F5344CB8AC3E}">
        <p14:creationId xmlns:p14="http://schemas.microsoft.com/office/powerpoint/2010/main" val="637405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빈 화면">
    <p:bg>
      <p:bgPr>
        <a:solidFill>
          <a:schemeClr val="bg1"/>
        </a:solidFill>
        <a:effectLst/>
      </p:bgPr>
    </p:bg>
    <p:spTree>
      <p:nvGrpSpPr>
        <p:cNvPr id="1" name=""/>
        <p:cNvGrpSpPr/>
        <p:nvPr/>
      </p:nvGrpSpPr>
      <p:grpSpPr>
        <a:xfrm>
          <a:off x="0" y="0"/>
          <a:ext cx="0" cy="0"/>
          <a:chOff x="0" y="0"/>
          <a:chExt cx="0" cy="0"/>
        </a:xfrm>
      </p:grpSpPr>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9144000" cy="6855520"/>
          </a:xfrm>
          <a:prstGeom prst="rect">
            <a:avLst/>
          </a:prstGeom>
        </p:spPr>
      </p:pic>
      <p:sp>
        <p:nvSpPr>
          <p:cNvPr id="2" name="날짜 개체 틀 1"/>
          <p:cNvSpPr>
            <a:spLocks noGrp="1"/>
          </p:cNvSpPr>
          <p:nvPr>
            <p:ph type="dt" sz="half" idx="10"/>
          </p:nvPr>
        </p:nvSpPr>
        <p:spPr/>
        <p:txBody>
          <a:bodyPr/>
          <a:lstStyle/>
          <a:p>
            <a:fld id="{5BCAD085-E8A6-8845-BD4E-CB4CCA059FC4}" type="datetimeFigureOut">
              <a:rPr lang="en-US" smtClean="0"/>
              <a:t>11/13/2025</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61140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구역 머리글">
    <p:bg>
      <p:bgPr>
        <a:solidFill>
          <a:schemeClr val="bg1"/>
        </a:solidFill>
        <a:effectLst/>
      </p:bgPr>
    </p:bg>
    <p:spTree>
      <p:nvGrpSpPr>
        <p:cNvPr id="1" name=""/>
        <p:cNvGrpSpPr/>
        <p:nvPr/>
      </p:nvGrpSpPr>
      <p:grpSpPr>
        <a:xfrm>
          <a:off x="0" y="0"/>
          <a:ext cx="0" cy="0"/>
          <a:chOff x="0" y="0"/>
          <a:chExt cx="0" cy="0"/>
        </a:xfrm>
      </p:grpSpPr>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1240"/>
            <a:ext cx="9144000" cy="6855520"/>
          </a:xfrm>
          <a:prstGeom prst="rect">
            <a:avLst/>
          </a:prstGeom>
        </p:spPr>
      </p:pic>
      <p:sp>
        <p:nvSpPr>
          <p:cNvPr id="4" name="날짜 개체 틀 3"/>
          <p:cNvSpPr>
            <a:spLocks noGrp="1"/>
          </p:cNvSpPr>
          <p:nvPr>
            <p:ph type="dt" sz="half" idx="10"/>
          </p:nvPr>
        </p:nvSpPr>
        <p:spPr/>
        <p:txBody>
          <a:bodyPr/>
          <a:lstStyle/>
          <a:p>
            <a:fld id="{5BCAD085-E8A6-8845-BD4E-CB4CCA059FC4}" type="datetimeFigureOut">
              <a:rPr lang="en-US" smtClean="0"/>
              <a:t>11/13/2025</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13615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사용자 지정 레이아웃">
    <p:bg>
      <p:bgPr>
        <a:solidFill>
          <a:schemeClr val="bg1"/>
        </a:solidFill>
        <a:effectLst/>
      </p:bgPr>
    </p:bg>
    <p:spTree>
      <p:nvGrpSpPr>
        <p:cNvPr id="1" name=""/>
        <p:cNvGrpSpPr/>
        <p:nvPr/>
      </p:nvGrpSpPr>
      <p:grpSpPr>
        <a:xfrm>
          <a:off x="0" y="0"/>
          <a:ext cx="0" cy="0"/>
          <a:chOff x="0" y="0"/>
          <a:chExt cx="0" cy="0"/>
        </a:xfrm>
      </p:grpSpPr>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9144000" cy="6855520"/>
          </a:xfrm>
          <a:prstGeom prst="rect">
            <a:avLst/>
          </a:prstGeom>
        </p:spPr>
      </p:pic>
      <p:sp>
        <p:nvSpPr>
          <p:cNvPr id="15" name="내용 개체 틀 2"/>
          <p:cNvSpPr>
            <a:spLocks noGrp="1"/>
          </p:cNvSpPr>
          <p:nvPr>
            <p:ph idx="1" hasCustomPrompt="1"/>
          </p:nvPr>
        </p:nvSpPr>
        <p:spPr>
          <a:xfrm>
            <a:off x="457200" y="1485236"/>
            <a:ext cx="8229600" cy="4823418"/>
          </a:xfrm>
        </p:spPr>
        <p:txBody>
          <a:bodyPr>
            <a:normAutofit/>
          </a:bodyPr>
          <a:lstStyle>
            <a:lvl1pPr algn="l">
              <a:buNone/>
              <a:defRPr sz="1500" i="1" baseline="0">
                <a:solidFill>
                  <a:schemeClr val="bg1"/>
                </a:solidFill>
                <a:latin typeface="+mj-lt"/>
                <a:ea typeface="맑은 고딕" pitchFamily="50" charset="-127"/>
              </a:defRPr>
            </a:lvl1pPr>
            <a:lvl2pPr algn="l">
              <a:buNone/>
              <a:defRPr sz="1875" baseline="0">
                <a:solidFill>
                  <a:schemeClr val="tx1">
                    <a:lumMod val="75000"/>
                    <a:lumOff val="25000"/>
                  </a:schemeClr>
                </a:solidFill>
                <a:latin typeface="Noto Sans" pitchFamily="34" charset="0"/>
                <a:ea typeface="맑은 고딕" pitchFamily="50" charset="-127"/>
              </a:defRPr>
            </a:lvl2pPr>
            <a:lvl3pPr algn="l">
              <a:buNone/>
              <a:defRPr sz="1875" baseline="0">
                <a:solidFill>
                  <a:schemeClr val="tx1">
                    <a:lumMod val="75000"/>
                    <a:lumOff val="25000"/>
                  </a:schemeClr>
                </a:solidFill>
                <a:latin typeface="Noto Sans" pitchFamily="34" charset="0"/>
                <a:ea typeface="맑은 고딕" pitchFamily="50" charset="-127"/>
              </a:defRPr>
            </a:lvl3pPr>
            <a:lvl4pPr algn="l">
              <a:buNone/>
              <a:defRPr sz="1875" baseline="0">
                <a:solidFill>
                  <a:schemeClr val="tx1">
                    <a:lumMod val="75000"/>
                    <a:lumOff val="25000"/>
                  </a:schemeClr>
                </a:solidFill>
                <a:latin typeface="Noto Sans" pitchFamily="34" charset="0"/>
                <a:ea typeface="맑은 고딕" pitchFamily="50" charset="-127"/>
              </a:defRPr>
            </a:lvl4pPr>
            <a:lvl5pPr algn="l">
              <a:buNone/>
              <a:defRPr sz="1875" baseline="0">
                <a:solidFill>
                  <a:schemeClr val="tx1">
                    <a:lumMod val="75000"/>
                    <a:lumOff val="25000"/>
                  </a:schemeClr>
                </a:solidFill>
                <a:latin typeface="Noto Sans" pitchFamily="34" charset="0"/>
                <a:ea typeface="맑은 고딕" pitchFamily="50" charset="-127"/>
              </a:defRPr>
            </a:lvl5pPr>
          </a:lstStyle>
          <a:p>
            <a:pPr lvl="0"/>
            <a:r>
              <a:rPr lang="en-US" altLang="ko-KR" dirty="0"/>
              <a:t>Replace with your own text</a:t>
            </a:r>
            <a:endParaRPr lang="ko-KR" altLang="en-US" dirty="0"/>
          </a:p>
        </p:txBody>
      </p:sp>
      <p:sp>
        <p:nvSpPr>
          <p:cNvPr id="14" name="제목 1"/>
          <p:cNvSpPr>
            <a:spLocks noGrp="1"/>
          </p:cNvSpPr>
          <p:nvPr>
            <p:ph type="title"/>
          </p:nvPr>
        </p:nvSpPr>
        <p:spPr>
          <a:xfrm>
            <a:off x="457200" y="261382"/>
            <a:ext cx="8229601" cy="798568"/>
          </a:xfrm>
        </p:spPr>
        <p:txBody>
          <a:bodyPr vert="horz" lIns="99569" tIns="49785" rIns="99569" bIns="49785" rtlCol="0" anchor="ctr">
            <a:normAutofit/>
          </a:bodyPr>
          <a:lstStyle>
            <a:lvl1pPr algn="l" defTabSz="746867" rtl="0" eaLnBrk="1" latinLnBrk="1" hangingPunct="1">
              <a:spcBef>
                <a:spcPct val="0"/>
              </a:spcBef>
              <a:buNone/>
              <a:defRPr lang="ko-KR" altLang="en-US" sz="3000" b="1" kern="1200" baseline="0" dirty="0">
                <a:solidFill>
                  <a:srgbClr val="E0898E"/>
                </a:solidFill>
                <a:effectLst/>
                <a:latin typeface="+mj-lt"/>
                <a:ea typeface="맑은 고딕" pitchFamily="50" charset="-127"/>
                <a:cs typeface="+mj-cs"/>
              </a:defRPr>
            </a:lvl1pPr>
          </a:lstStyle>
          <a:p>
            <a:r>
              <a:rPr lang="tr-TR" altLang="ko-KR"/>
              <a:t>Asıl başlık stilini düzenlemek için tıklayın</a:t>
            </a:r>
            <a:endParaRPr lang="ko-KR" altLang="en-US" dirty="0"/>
          </a:p>
        </p:txBody>
      </p:sp>
      <p:sp>
        <p:nvSpPr>
          <p:cNvPr id="12" name="날짜 개체 틀 3"/>
          <p:cNvSpPr>
            <a:spLocks noGrp="1"/>
          </p:cNvSpPr>
          <p:nvPr>
            <p:ph type="dt" sz="half" idx="10"/>
          </p:nvPr>
        </p:nvSpPr>
        <p:spPr>
          <a:xfrm>
            <a:off x="457200" y="6500837"/>
            <a:ext cx="2133600" cy="220641"/>
          </a:xfrm>
        </p:spPr>
        <p:txBody>
          <a:bodyPr/>
          <a:lstStyle>
            <a:lvl1pPr>
              <a:defRPr>
                <a:latin typeface="+mj-lt"/>
              </a:defRPr>
            </a:lvl1pPr>
          </a:lstStyle>
          <a:p>
            <a:fld id="{5BCAD085-E8A6-8845-BD4E-CB4CCA059FC4}" type="datetimeFigureOut">
              <a:rPr lang="en-US" smtClean="0"/>
              <a:t>11/13/2025</a:t>
            </a:fld>
            <a:endParaRPr lang="en-US"/>
          </a:p>
        </p:txBody>
      </p:sp>
      <p:sp>
        <p:nvSpPr>
          <p:cNvPr id="13" name="바닥글 개체 틀 4"/>
          <p:cNvSpPr>
            <a:spLocks noGrp="1"/>
          </p:cNvSpPr>
          <p:nvPr>
            <p:ph type="ftr" sz="quarter" idx="11"/>
          </p:nvPr>
        </p:nvSpPr>
        <p:spPr>
          <a:xfrm>
            <a:off x="3124201" y="6500837"/>
            <a:ext cx="2895600" cy="220641"/>
          </a:xfrm>
        </p:spPr>
        <p:txBody>
          <a:bodyPr/>
          <a:lstStyle>
            <a:lvl1pPr>
              <a:defRPr>
                <a:latin typeface="+mj-lt"/>
              </a:defRPr>
            </a:lvl1pPr>
          </a:lstStyle>
          <a:p>
            <a:endParaRPr lang="en-US"/>
          </a:p>
        </p:txBody>
      </p:sp>
      <p:sp>
        <p:nvSpPr>
          <p:cNvPr id="16" name="슬라이드 번호 개체 틀 5"/>
          <p:cNvSpPr>
            <a:spLocks noGrp="1"/>
          </p:cNvSpPr>
          <p:nvPr>
            <p:ph type="sldNum" sz="quarter" idx="12"/>
          </p:nvPr>
        </p:nvSpPr>
        <p:spPr>
          <a:xfrm>
            <a:off x="6553200" y="6500837"/>
            <a:ext cx="2133600" cy="220641"/>
          </a:xfrm>
        </p:spPr>
        <p:txBody>
          <a:bodyPr/>
          <a:lstStyle>
            <a:lvl1pPr>
              <a:defRPr>
                <a:latin typeface="+mj-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550850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제목 및 내용">
    <p:bg>
      <p:bgPr>
        <a:solidFill>
          <a:schemeClr val="bg1"/>
        </a:solidFill>
        <a:effectLst/>
      </p:bgPr>
    </p:bg>
    <p:spTree>
      <p:nvGrpSpPr>
        <p:cNvPr id="1" name=""/>
        <p:cNvGrpSpPr/>
        <p:nvPr/>
      </p:nvGrpSpPr>
      <p:grpSpPr>
        <a:xfrm>
          <a:off x="0" y="0"/>
          <a:ext cx="0" cy="0"/>
          <a:chOff x="0" y="0"/>
          <a:chExt cx="0" cy="0"/>
        </a:xfrm>
      </p:grpSpPr>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9144000" cy="6855520"/>
          </a:xfrm>
          <a:prstGeom prst="rect">
            <a:avLst/>
          </a:prstGeom>
        </p:spPr>
      </p:pic>
      <p:sp>
        <p:nvSpPr>
          <p:cNvPr id="4" name="날짜 개체 틀 3"/>
          <p:cNvSpPr>
            <a:spLocks noGrp="1"/>
          </p:cNvSpPr>
          <p:nvPr>
            <p:ph type="dt" sz="half" idx="10"/>
          </p:nvPr>
        </p:nvSpPr>
        <p:spPr>
          <a:xfrm>
            <a:off x="457200" y="6500837"/>
            <a:ext cx="2133600" cy="220641"/>
          </a:xfrm>
        </p:spPr>
        <p:txBody>
          <a:bodyPr/>
          <a:lstStyle>
            <a:lvl1pPr>
              <a:defRPr>
                <a:latin typeface="+mj-lt"/>
              </a:defRPr>
            </a:lvl1pPr>
          </a:lstStyle>
          <a:p>
            <a:fld id="{5BCAD085-E8A6-8845-BD4E-CB4CCA059FC4}" type="datetimeFigureOut">
              <a:rPr lang="en-US" smtClean="0"/>
              <a:t>11/13/2025</a:t>
            </a:fld>
            <a:endParaRPr lang="en-US"/>
          </a:p>
        </p:txBody>
      </p:sp>
      <p:sp>
        <p:nvSpPr>
          <p:cNvPr id="5" name="바닥글 개체 틀 4"/>
          <p:cNvSpPr>
            <a:spLocks noGrp="1"/>
          </p:cNvSpPr>
          <p:nvPr>
            <p:ph type="ftr" sz="quarter" idx="11"/>
          </p:nvPr>
        </p:nvSpPr>
        <p:spPr>
          <a:xfrm>
            <a:off x="3124201" y="6500837"/>
            <a:ext cx="2895600" cy="220641"/>
          </a:xfrm>
        </p:spPr>
        <p:txBody>
          <a:bodyPr/>
          <a:lstStyle>
            <a:lvl1pPr>
              <a:defRPr>
                <a:latin typeface="+mj-lt"/>
              </a:defRPr>
            </a:lvl1pPr>
          </a:lstStyle>
          <a:p>
            <a:endParaRPr lang="en-US"/>
          </a:p>
        </p:txBody>
      </p:sp>
      <p:sp>
        <p:nvSpPr>
          <p:cNvPr id="6" name="슬라이드 번호 개체 틀 5"/>
          <p:cNvSpPr>
            <a:spLocks noGrp="1"/>
          </p:cNvSpPr>
          <p:nvPr>
            <p:ph type="sldNum" sz="quarter" idx="12"/>
          </p:nvPr>
        </p:nvSpPr>
        <p:spPr>
          <a:xfrm>
            <a:off x="6553200" y="6500837"/>
            <a:ext cx="2133600" cy="220641"/>
          </a:xfrm>
        </p:spPr>
        <p:txBody>
          <a:bodyPr/>
          <a:lstStyle>
            <a:lvl1pPr>
              <a:defRPr>
                <a:latin typeface="+mj-lt"/>
              </a:defRPr>
            </a:lvl1pPr>
          </a:lstStyle>
          <a:p>
            <a:fld id="{C1FF6DA9-008F-8B48-92A6-B652298478BF}" type="slidenum">
              <a:rPr lang="en-US" smtClean="0"/>
              <a:t>‹#›</a:t>
            </a:fld>
            <a:endParaRPr lang="en-US"/>
          </a:p>
        </p:txBody>
      </p:sp>
      <p:sp>
        <p:nvSpPr>
          <p:cNvPr id="15" name="제목 1"/>
          <p:cNvSpPr>
            <a:spLocks noGrp="1"/>
          </p:cNvSpPr>
          <p:nvPr>
            <p:ph type="title"/>
          </p:nvPr>
        </p:nvSpPr>
        <p:spPr>
          <a:xfrm>
            <a:off x="457200" y="261382"/>
            <a:ext cx="8229600" cy="798568"/>
          </a:xfrm>
        </p:spPr>
        <p:txBody>
          <a:bodyPr vert="horz" lIns="99569" tIns="49785" rIns="99569" bIns="49785" rtlCol="0" anchor="ctr">
            <a:normAutofit/>
          </a:bodyPr>
          <a:lstStyle>
            <a:lvl1pPr algn="l" defTabSz="746867" rtl="0" eaLnBrk="1" latinLnBrk="1" hangingPunct="1">
              <a:spcBef>
                <a:spcPct val="0"/>
              </a:spcBef>
              <a:buNone/>
              <a:defRPr lang="ko-KR" altLang="en-US" sz="3000" b="1" kern="1200" baseline="0" dirty="0">
                <a:solidFill>
                  <a:srgbClr val="270F35"/>
                </a:solidFill>
                <a:effectLst/>
                <a:latin typeface="+mj-lt"/>
                <a:ea typeface="맑은 고딕" pitchFamily="50" charset="-127"/>
                <a:cs typeface="+mj-cs"/>
              </a:defRPr>
            </a:lvl1pPr>
          </a:lstStyle>
          <a:p>
            <a:r>
              <a:rPr lang="tr-TR" altLang="ko-KR"/>
              <a:t>Asıl başlık stilini düzenlemek için tıklayın</a:t>
            </a:r>
            <a:endParaRPr lang="ko-KR" altLang="en-US" dirty="0"/>
          </a:p>
        </p:txBody>
      </p:sp>
      <p:sp>
        <p:nvSpPr>
          <p:cNvPr id="16" name="내용 개체 틀 2"/>
          <p:cNvSpPr>
            <a:spLocks noGrp="1"/>
          </p:cNvSpPr>
          <p:nvPr>
            <p:ph idx="1" hasCustomPrompt="1"/>
          </p:nvPr>
        </p:nvSpPr>
        <p:spPr>
          <a:xfrm>
            <a:off x="457200" y="1485235"/>
            <a:ext cx="8229600" cy="4823418"/>
          </a:xfrm>
        </p:spPr>
        <p:txBody>
          <a:bodyPr>
            <a:normAutofit/>
          </a:bodyPr>
          <a:lstStyle>
            <a:lvl1pPr algn="l">
              <a:buNone/>
              <a:defRPr sz="1500" i="1" baseline="0">
                <a:solidFill>
                  <a:schemeClr val="tx1">
                    <a:lumMod val="75000"/>
                    <a:lumOff val="25000"/>
                  </a:schemeClr>
                </a:solidFill>
                <a:latin typeface="+mj-lt"/>
                <a:ea typeface="맑은 고딕" pitchFamily="50" charset="-127"/>
              </a:defRPr>
            </a:lvl1pPr>
            <a:lvl2pPr algn="l">
              <a:buNone/>
              <a:defRPr sz="1875" baseline="0">
                <a:solidFill>
                  <a:schemeClr val="tx1">
                    <a:lumMod val="75000"/>
                    <a:lumOff val="25000"/>
                  </a:schemeClr>
                </a:solidFill>
                <a:latin typeface="Noto Sans" pitchFamily="34" charset="0"/>
                <a:ea typeface="맑은 고딕" pitchFamily="50" charset="-127"/>
              </a:defRPr>
            </a:lvl2pPr>
            <a:lvl3pPr algn="l">
              <a:buNone/>
              <a:defRPr sz="1875" baseline="0">
                <a:solidFill>
                  <a:schemeClr val="tx1">
                    <a:lumMod val="75000"/>
                    <a:lumOff val="25000"/>
                  </a:schemeClr>
                </a:solidFill>
                <a:latin typeface="Noto Sans" pitchFamily="34" charset="0"/>
                <a:ea typeface="맑은 고딕" pitchFamily="50" charset="-127"/>
              </a:defRPr>
            </a:lvl3pPr>
            <a:lvl4pPr algn="l">
              <a:buNone/>
              <a:defRPr sz="1875" baseline="0">
                <a:solidFill>
                  <a:schemeClr val="tx1">
                    <a:lumMod val="75000"/>
                    <a:lumOff val="25000"/>
                  </a:schemeClr>
                </a:solidFill>
                <a:latin typeface="Noto Sans" pitchFamily="34" charset="0"/>
                <a:ea typeface="맑은 고딕" pitchFamily="50" charset="-127"/>
              </a:defRPr>
            </a:lvl4pPr>
            <a:lvl5pPr algn="l">
              <a:buNone/>
              <a:defRPr sz="1875" baseline="0">
                <a:solidFill>
                  <a:schemeClr val="tx1">
                    <a:lumMod val="75000"/>
                    <a:lumOff val="25000"/>
                  </a:schemeClr>
                </a:solidFill>
                <a:latin typeface="Noto Sans" pitchFamily="34" charset="0"/>
                <a:ea typeface="맑은 고딕" pitchFamily="50" charset="-127"/>
              </a:defRPr>
            </a:lvl5pPr>
          </a:lstStyle>
          <a:p>
            <a:pPr lvl="0"/>
            <a:r>
              <a:rPr lang="en-US" altLang="ko-KR" dirty="0"/>
              <a:t>Replace with your own text</a:t>
            </a:r>
            <a:endParaRPr lang="ko-KR" altLang="en-US" dirty="0"/>
          </a:p>
        </p:txBody>
      </p:sp>
    </p:spTree>
    <p:extLst>
      <p:ext uri="{BB962C8B-B14F-4D97-AF65-F5344CB8AC3E}">
        <p14:creationId xmlns:p14="http://schemas.microsoft.com/office/powerpoint/2010/main" val="229370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사용자 지정 레이아웃">
    <p:bg>
      <p:bgPr>
        <a:solidFill>
          <a:schemeClr val="bg1"/>
        </a:solidFill>
        <a:effectLst/>
      </p:bgPr>
    </p:bg>
    <p:spTree>
      <p:nvGrpSpPr>
        <p:cNvPr id="1" name=""/>
        <p:cNvGrpSpPr/>
        <p:nvPr/>
      </p:nvGrpSpPr>
      <p:grpSpPr>
        <a:xfrm>
          <a:off x="0" y="0"/>
          <a:ext cx="0" cy="0"/>
          <a:chOff x="0" y="0"/>
          <a:chExt cx="0" cy="0"/>
        </a:xfrm>
      </p:grpSpPr>
      <p:pic>
        <p:nvPicPr>
          <p:cNvPr id="2" name="그림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9144000" cy="6855520"/>
          </a:xfrm>
          <a:prstGeom prst="rect">
            <a:avLst/>
          </a:prstGeom>
        </p:spPr>
      </p:pic>
      <p:sp>
        <p:nvSpPr>
          <p:cNvPr id="3" name="날짜 개체 틀 2"/>
          <p:cNvSpPr>
            <a:spLocks noGrp="1"/>
          </p:cNvSpPr>
          <p:nvPr>
            <p:ph type="dt" sz="half" idx="10"/>
          </p:nvPr>
        </p:nvSpPr>
        <p:spPr/>
        <p:txBody>
          <a:bodyPr/>
          <a:lstStyle>
            <a:lvl1pPr>
              <a:defRPr>
                <a:latin typeface="+mj-lt"/>
              </a:defRPr>
            </a:lvl1pPr>
          </a:lstStyle>
          <a:p>
            <a:fld id="{5BCAD085-E8A6-8845-BD4E-CB4CCA059FC4}" type="datetimeFigureOut">
              <a:rPr lang="en-US" smtClean="0"/>
              <a:t>11/13/2025</a:t>
            </a:fld>
            <a:endParaRPr lang="en-US"/>
          </a:p>
        </p:txBody>
      </p:sp>
      <p:sp>
        <p:nvSpPr>
          <p:cNvPr id="4" name="바닥글 개체 틀 3"/>
          <p:cNvSpPr>
            <a:spLocks noGrp="1"/>
          </p:cNvSpPr>
          <p:nvPr>
            <p:ph type="ftr" sz="quarter" idx="11"/>
          </p:nvPr>
        </p:nvSpPr>
        <p:spPr/>
        <p:txBody>
          <a:bodyPr/>
          <a:lstStyle>
            <a:lvl1pPr>
              <a:defRPr>
                <a:latin typeface="+mj-lt"/>
              </a:defRPr>
            </a:lvl1pPr>
          </a:lstStyle>
          <a:p>
            <a:endParaRPr lang="en-US"/>
          </a:p>
        </p:txBody>
      </p:sp>
      <p:sp>
        <p:nvSpPr>
          <p:cNvPr id="5" name="슬라이드 번호 개체 틀 4"/>
          <p:cNvSpPr>
            <a:spLocks noGrp="1"/>
          </p:cNvSpPr>
          <p:nvPr>
            <p:ph type="sldNum" sz="quarter" idx="12"/>
          </p:nvPr>
        </p:nvSpPr>
        <p:spPr/>
        <p:txBody>
          <a:bodyPr/>
          <a:lstStyle>
            <a:lvl1pPr>
              <a:defRPr>
                <a:latin typeface="+mj-lt"/>
              </a:defRPr>
            </a:lvl1pPr>
          </a:lstStyle>
          <a:p>
            <a:fld id="{C1FF6DA9-008F-8B48-92A6-B652298478BF}" type="slidenum">
              <a:rPr lang="en-US" smtClean="0"/>
              <a:t>‹#›</a:t>
            </a:fld>
            <a:endParaRPr lang="en-US"/>
          </a:p>
        </p:txBody>
      </p:sp>
      <p:sp>
        <p:nvSpPr>
          <p:cNvPr id="8" name="제목 1"/>
          <p:cNvSpPr>
            <a:spLocks noGrp="1"/>
          </p:cNvSpPr>
          <p:nvPr>
            <p:ph type="ctrTitle"/>
          </p:nvPr>
        </p:nvSpPr>
        <p:spPr>
          <a:xfrm>
            <a:off x="1302639" y="3437504"/>
            <a:ext cx="6538721" cy="1300037"/>
          </a:xfrm>
          <a:noFill/>
          <a:ln w="9525">
            <a:noFill/>
            <a:miter lim="800000"/>
            <a:headEnd/>
            <a:tailEnd/>
          </a:ln>
        </p:spPr>
        <p:txBody>
          <a:bodyPr vert="horz" wrap="square" lIns="99569" tIns="49785" rIns="99569" bIns="49785" numCol="1" rtlCol="0" anchor="t" anchorCtr="0" compatLnSpc="1">
            <a:prstTxWarp prst="textNoShape">
              <a:avLst/>
            </a:prstTxWarp>
            <a:noAutofit/>
          </a:bodyPr>
          <a:lstStyle>
            <a:lvl1pPr marL="0" indent="0" algn="ctr" defTabSz="746867" rtl="0" eaLnBrk="1" fontAlgn="base" latinLnBrk="1" hangingPunct="1">
              <a:lnSpc>
                <a:spcPct val="100000"/>
              </a:lnSpc>
              <a:spcBef>
                <a:spcPct val="0"/>
              </a:spcBef>
              <a:spcAft>
                <a:spcPct val="0"/>
              </a:spcAft>
              <a:buClr>
                <a:schemeClr val="hlink"/>
              </a:buClr>
              <a:buFont typeface="굴림체" pitchFamily="49" charset="-127"/>
              <a:buNone/>
              <a:defRPr lang="ko-KR" altLang="en-US" sz="5401" kern="1200" baseline="0" dirty="0">
                <a:solidFill>
                  <a:srgbClr val="E0898E"/>
                </a:solidFill>
                <a:effectLst/>
                <a:latin typeface="+mj-lt"/>
                <a:ea typeface="맑은 고딕" pitchFamily="50" charset="-127"/>
                <a:cs typeface="+mj-cs"/>
              </a:defRPr>
            </a:lvl1pPr>
          </a:lstStyle>
          <a:p>
            <a:r>
              <a:rPr lang="tr-TR" altLang="ko-KR"/>
              <a:t>Asıl başlık stilini düzenlemek için tıklayın</a:t>
            </a:r>
            <a:endParaRPr lang="ko-KR" altLang="en-US" dirty="0"/>
          </a:p>
        </p:txBody>
      </p:sp>
    </p:spTree>
    <p:extLst>
      <p:ext uri="{BB962C8B-B14F-4D97-AF65-F5344CB8AC3E}">
        <p14:creationId xmlns:p14="http://schemas.microsoft.com/office/powerpoint/2010/main" val="634555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31705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5348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19026"/>
            <a:ext cx="8229600" cy="796908"/>
          </a:xfrm>
          <a:prstGeom prst="rect">
            <a:avLst/>
          </a:prstGeom>
        </p:spPr>
        <p:txBody>
          <a:bodyPr vert="horz" lIns="99569" tIns="49785" rIns="99569" bIns="49785"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062021"/>
            <a:ext cx="8229600" cy="5286412"/>
          </a:xfrm>
          <a:prstGeom prst="rect">
            <a:avLst/>
          </a:prstGeom>
        </p:spPr>
        <p:txBody>
          <a:bodyPr vert="horz" lIns="99569" tIns="49785" rIns="99569" bIns="49785"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29399"/>
            <a:ext cx="2133600" cy="292079"/>
          </a:xfrm>
          <a:prstGeom prst="rect">
            <a:avLst/>
          </a:prstGeom>
        </p:spPr>
        <p:txBody>
          <a:bodyPr vert="horz" lIns="99569" tIns="49785" rIns="99569" bIns="49785" rtlCol="0" anchor="ctr"/>
          <a:lstStyle>
            <a:lvl1pPr algn="l">
              <a:defRPr sz="975">
                <a:solidFill>
                  <a:schemeClr val="tx1">
                    <a:tint val="75000"/>
                  </a:schemeClr>
                </a:solidFill>
              </a:defRPr>
            </a:lvl1pPr>
          </a:lstStyle>
          <a:p>
            <a:fld id="{5BCAD085-E8A6-8845-BD4E-CB4CCA059FC4}" type="datetimeFigureOut">
              <a:rPr lang="en-US" smtClean="0"/>
              <a:t>11/13/2025</a:t>
            </a:fld>
            <a:endParaRPr lang="en-US"/>
          </a:p>
        </p:txBody>
      </p:sp>
      <p:sp>
        <p:nvSpPr>
          <p:cNvPr id="5" name="바닥글 개체 틀 4"/>
          <p:cNvSpPr>
            <a:spLocks noGrp="1"/>
          </p:cNvSpPr>
          <p:nvPr>
            <p:ph type="ftr" sz="quarter" idx="3"/>
          </p:nvPr>
        </p:nvSpPr>
        <p:spPr>
          <a:xfrm>
            <a:off x="3124201" y="6429399"/>
            <a:ext cx="2895600" cy="292079"/>
          </a:xfrm>
          <a:prstGeom prst="rect">
            <a:avLst/>
          </a:prstGeom>
        </p:spPr>
        <p:txBody>
          <a:bodyPr vert="horz" lIns="99569" tIns="49785" rIns="99569" bIns="49785" rtlCol="0" anchor="ctr"/>
          <a:lstStyle>
            <a:lvl1pPr algn="ctr">
              <a:defRPr sz="975">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6553200" y="6429399"/>
            <a:ext cx="2133600" cy="292079"/>
          </a:xfrm>
          <a:prstGeom prst="rect">
            <a:avLst/>
          </a:prstGeom>
        </p:spPr>
        <p:txBody>
          <a:bodyPr vert="horz" lIns="99569" tIns="49785" rIns="99569" bIns="49785" rtlCol="0" anchor="ctr"/>
          <a:lstStyle>
            <a:lvl1pPr algn="r">
              <a:defRPr sz="975">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289426168"/>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Lst>
  <p:txStyles>
    <p:titleStyle>
      <a:lvl1pPr algn="l" defTabSz="746867" rtl="0" eaLnBrk="1" latinLnBrk="1" hangingPunct="1">
        <a:spcBef>
          <a:spcPct val="0"/>
        </a:spcBef>
        <a:buNone/>
        <a:defRPr lang="ko-KR" altLang="en-US" sz="2850" kern="1200">
          <a:solidFill>
            <a:sysClr val="windowText" lastClr="000000"/>
          </a:solidFill>
          <a:latin typeface="맑은 고딕" pitchFamily="50" charset="-127"/>
          <a:ea typeface="맑은 고딕" pitchFamily="50" charset="-127"/>
          <a:cs typeface="+mj-cs"/>
        </a:defRPr>
      </a:lvl1pPr>
    </p:titleStyle>
    <p:bodyStyle>
      <a:lvl1pPr marL="280075" indent="-280075" algn="l" defTabSz="746867" rtl="0" eaLnBrk="1" latinLnBrk="1" hangingPunct="1">
        <a:spcBef>
          <a:spcPct val="20000"/>
        </a:spcBef>
        <a:buFont typeface="Arial" pitchFamily="34" charset="0"/>
        <a:buChar char="•"/>
        <a:defRPr lang="ko-KR" altLang="en-US" sz="2025" kern="1200" smtClean="0">
          <a:solidFill>
            <a:schemeClr val="tx1"/>
          </a:solidFill>
          <a:latin typeface="맑은 고딕" pitchFamily="50" charset="-127"/>
          <a:ea typeface="맑은 고딕" pitchFamily="50" charset="-127"/>
          <a:cs typeface="+mn-cs"/>
        </a:defRPr>
      </a:lvl1pPr>
      <a:lvl2pPr marL="606829" indent="-233396" algn="l" defTabSz="746867" rtl="0" eaLnBrk="1" latinLnBrk="1" hangingPunct="1">
        <a:spcBef>
          <a:spcPct val="20000"/>
        </a:spcBef>
        <a:buFont typeface="Arial" pitchFamily="34" charset="0"/>
        <a:buChar char="–"/>
        <a:defRPr lang="ko-KR" altLang="en-US" sz="1500" kern="1200" smtClean="0">
          <a:solidFill>
            <a:schemeClr val="tx1"/>
          </a:solidFill>
          <a:latin typeface="맑은 고딕" pitchFamily="50" charset="-127"/>
          <a:ea typeface="맑은 고딕" pitchFamily="50" charset="-127"/>
          <a:cs typeface="+mn-cs"/>
        </a:defRPr>
      </a:lvl2pPr>
      <a:lvl3pPr marL="933584" indent="-186717" algn="l" defTabSz="746867" rtl="0" eaLnBrk="1" latinLnBrk="1" hangingPunct="1">
        <a:spcBef>
          <a:spcPct val="20000"/>
        </a:spcBef>
        <a:buFont typeface="Arial" pitchFamily="34" charset="0"/>
        <a:buChar char="•"/>
        <a:defRPr lang="ko-KR" altLang="en-US" sz="1500" kern="1200" smtClean="0">
          <a:solidFill>
            <a:schemeClr val="tx1"/>
          </a:solidFill>
          <a:latin typeface="맑은 고딕" pitchFamily="50" charset="-127"/>
          <a:ea typeface="맑은 고딕" pitchFamily="50" charset="-127"/>
          <a:cs typeface="+mn-cs"/>
        </a:defRPr>
      </a:lvl3pPr>
      <a:lvl4pPr marL="1307018" indent="-186717" algn="l" defTabSz="746867" rtl="0" eaLnBrk="1" latinLnBrk="1" hangingPunct="1">
        <a:spcBef>
          <a:spcPct val="20000"/>
        </a:spcBef>
        <a:buFont typeface="Arial" pitchFamily="34" charset="0"/>
        <a:buChar char="–"/>
        <a:defRPr lang="ko-KR" altLang="en-US" sz="1500" kern="1200" smtClean="0">
          <a:solidFill>
            <a:schemeClr val="tx1"/>
          </a:solidFill>
          <a:latin typeface="맑은 고딕" pitchFamily="50" charset="-127"/>
          <a:ea typeface="맑은 고딕" pitchFamily="50" charset="-127"/>
          <a:cs typeface="+mn-cs"/>
        </a:defRPr>
      </a:lvl4pPr>
      <a:lvl5pPr marL="1680451" indent="-186717" algn="l" defTabSz="746867" rtl="0" eaLnBrk="1" latinLnBrk="1" hangingPunct="1">
        <a:spcBef>
          <a:spcPct val="20000"/>
        </a:spcBef>
        <a:buFont typeface="Arial" pitchFamily="34" charset="0"/>
        <a:buChar char="»"/>
        <a:defRPr lang="ko-KR" altLang="en-US" sz="1500" kern="1200">
          <a:solidFill>
            <a:schemeClr val="tx1"/>
          </a:solidFill>
          <a:latin typeface="맑은 고딕" pitchFamily="50" charset="-127"/>
          <a:ea typeface="맑은 고딕" pitchFamily="50" charset="-127"/>
          <a:cs typeface="+mn-cs"/>
        </a:defRPr>
      </a:lvl5pPr>
      <a:lvl6pPr marL="2053885" indent="-186717" algn="l" defTabSz="746867" rtl="0" eaLnBrk="1" latinLnBrk="1" hangingPunct="1">
        <a:spcBef>
          <a:spcPct val="20000"/>
        </a:spcBef>
        <a:buFont typeface="Arial" pitchFamily="34" charset="0"/>
        <a:buChar char="•"/>
        <a:defRPr sz="1650" kern="1200">
          <a:solidFill>
            <a:schemeClr val="tx1"/>
          </a:solidFill>
          <a:latin typeface="+mn-lt"/>
          <a:ea typeface="+mn-ea"/>
          <a:cs typeface="+mn-cs"/>
        </a:defRPr>
      </a:lvl6pPr>
      <a:lvl7pPr marL="2427318" indent="-186717" algn="l" defTabSz="746867" rtl="0" eaLnBrk="1" latinLnBrk="1" hangingPunct="1">
        <a:spcBef>
          <a:spcPct val="20000"/>
        </a:spcBef>
        <a:buFont typeface="Arial" pitchFamily="34" charset="0"/>
        <a:buChar char="•"/>
        <a:defRPr sz="1650" kern="1200">
          <a:solidFill>
            <a:schemeClr val="tx1"/>
          </a:solidFill>
          <a:latin typeface="+mn-lt"/>
          <a:ea typeface="+mn-ea"/>
          <a:cs typeface="+mn-cs"/>
        </a:defRPr>
      </a:lvl7pPr>
      <a:lvl8pPr marL="2800752" indent="-186717" algn="l" defTabSz="746867" rtl="0" eaLnBrk="1" latinLnBrk="1" hangingPunct="1">
        <a:spcBef>
          <a:spcPct val="20000"/>
        </a:spcBef>
        <a:buFont typeface="Arial" pitchFamily="34" charset="0"/>
        <a:buChar char="•"/>
        <a:defRPr sz="1650" kern="1200">
          <a:solidFill>
            <a:schemeClr val="tx1"/>
          </a:solidFill>
          <a:latin typeface="+mn-lt"/>
          <a:ea typeface="+mn-ea"/>
          <a:cs typeface="+mn-cs"/>
        </a:defRPr>
      </a:lvl8pPr>
      <a:lvl9pPr marL="3174185" indent="-186717" algn="l" defTabSz="746867" rtl="0" eaLnBrk="1" latinLnBrk="1" hangingPunct="1">
        <a:spcBef>
          <a:spcPct val="20000"/>
        </a:spcBef>
        <a:buFont typeface="Arial" pitchFamily="34" charset="0"/>
        <a:buChar char="•"/>
        <a:defRPr sz="1650" kern="1200">
          <a:solidFill>
            <a:schemeClr val="tx1"/>
          </a:solidFill>
          <a:latin typeface="+mn-lt"/>
          <a:ea typeface="+mn-ea"/>
          <a:cs typeface="+mn-cs"/>
        </a:defRPr>
      </a:lvl9pPr>
    </p:bodyStyle>
    <p:otherStyle>
      <a:defPPr>
        <a:defRPr lang="ko-KR"/>
      </a:defPPr>
      <a:lvl1pPr marL="0" algn="l" defTabSz="746867" rtl="0" eaLnBrk="1" latinLnBrk="1" hangingPunct="1">
        <a:defRPr sz="1500" kern="1200">
          <a:solidFill>
            <a:schemeClr val="tx1"/>
          </a:solidFill>
          <a:latin typeface="+mn-lt"/>
          <a:ea typeface="+mn-ea"/>
          <a:cs typeface="+mn-cs"/>
        </a:defRPr>
      </a:lvl1pPr>
      <a:lvl2pPr marL="373434" algn="l" defTabSz="746867" rtl="0" eaLnBrk="1" latinLnBrk="1" hangingPunct="1">
        <a:defRPr sz="1500" kern="1200">
          <a:solidFill>
            <a:schemeClr val="tx1"/>
          </a:solidFill>
          <a:latin typeface="+mn-lt"/>
          <a:ea typeface="+mn-ea"/>
          <a:cs typeface="+mn-cs"/>
        </a:defRPr>
      </a:lvl2pPr>
      <a:lvl3pPr marL="746867" algn="l" defTabSz="746867" rtl="0" eaLnBrk="1" latinLnBrk="1" hangingPunct="1">
        <a:defRPr sz="1500" kern="1200">
          <a:solidFill>
            <a:schemeClr val="tx1"/>
          </a:solidFill>
          <a:latin typeface="+mn-lt"/>
          <a:ea typeface="+mn-ea"/>
          <a:cs typeface="+mn-cs"/>
        </a:defRPr>
      </a:lvl3pPr>
      <a:lvl4pPr marL="1120301" algn="l" defTabSz="746867" rtl="0" eaLnBrk="1" latinLnBrk="1" hangingPunct="1">
        <a:defRPr sz="1500" kern="1200">
          <a:solidFill>
            <a:schemeClr val="tx1"/>
          </a:solidFill>
          <a:latin typeface="+mn-lt"/>
          <a:ea typeface="+mn-ea"/>
          <a:cs typeface="+mn-cs"/>
        </a:defRPr>
      </a:lvl4pPr>
      <a:lvl5pPr marL="1493734" algn="l" defTabSz="746867" rtl="0" eaLnBrk="1" latinLnBrk="1" hangingPunct="1">
        <a:defRPr sz="1500" kern="1200">
          <a:solidFill>
            <a:schemeClr val="tx1"/>
          </a:solidFill>
          <a:latin typeface="+mn-lt"/>
          <a:ea typeface="+mn-ea"/>
          <a:cs typeface="+mn-cs"/>
        </a:defRPr>
      </a:lvl5pPr>
      <a:lvl6pPr marL="1867168" algn="l" defTabSz="746867" rtl="0" eaLnBrk="1" latinLnBrk="1" hangingPunct="1">
        <a:defRPr sz="1500" kern="1200">
          <a:solidFill>
            <a:schemeClr val="tx1"/>
          </a:solidFill>
          <a:latin typeface="+mn-lt"/>
          <a:ea typeface="+mn-ea"/>
          <a:cs typeface="+mn-cs"/>
        </a:defRPr>
      </a:lvl6pPr>
      <a:lvl7pPr marL="2240601" algn="l" defTabSz="746867" rtl="0" eaLnBrk="1" latinLnBrk="1" hangingPunct="1">
        <a:defRPr sz="1500" kern="1200">
          <a:solidFill>
            <a:schemeClr val="tx1"/>
          </a:solidFill>
          <a:latin typeface="+mn-lt"/>
          <a:ea typeface="+mn-ea"/>
          <a:cs typeface="+mn-cs"/>
        </a:defRPr>
      </a:lvl7pPr>
      <a:lvl8pPr marL="2614035" algn="l" defTabSz="746867" rtl="0" eaLnBrk="1" latinLnBrk="1" hangingPunct="1">
        <a:defRPr sz="1500" kern="1200">
          <a:solidFill>
            <a:schemeClr val="tx1"/>
          </a:solidFill>
          <a:latin typeface="+mn-lt"/>
          <a:ea typeface="+mn-ea"/>
          <a:cs typeface="+mn-cs"/>
        </a:defRPr>
      </a:lvl8pPr>
      <a:lvl9pPr marL="2987469" algn="l" defTabSz="746867" rtl="0" eaLnBrk="1" latinLnBrk="1"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microsoft.com/office/2018/10/relationships/comments" Target="../comments/modernComment_112_DF3C70AB.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microsoft.com/office/2018/10/relationships/comments" Target="../comments/modernComment_110_B80D8C44.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11_BDB7B63E.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microsoft.com/office/2018/10/relationships/comments" Target="../comments/modernComment_113_A1A4AAA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18/10/relationships/comments" Target="../comments/modernComment_105_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microsoft.com/office/2018/10/relationships/comments" Target="../comments/modernComment_11A_61A7819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4.emf"/><Relationship Id="rId2" Type="http://schemas.microsoft.com/office/2018/10/relationships/comments" Target="../comments/modernComment_120_A4E77A3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descr="EDRS-A in geostationary orbit">
            <a:extLst>
              <a:ext uri="{FF2B5EF4-FFF2-40B4-BE49-F238E27FC236}">
                <a16:creationId xmlns:a16="http://schemas.microsoft.com/office/drawing/2014/main" id="{64137AFB-AC7D-8356-6B42-DE82A1BBEC4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132" y="0"/>
            <a:ext cx="12192000" cy="6858000"/>
          </a:xfrm>
          <a:prstGeom prst="rect">
            <a:avLst/>
          </a:prstGeom>
          <a:noFill/>
          <a:ln>
            <a:noFill/>
          </a:ln>
        </p:spPr>
      </p:pic>
      <p:sp>
        <p:nvSpPr>
          <p:cNvPr id="18" name="Başlık 17">
            <a:extLst>
              <a:ext uri="{FF2B5EF4-FFF2-40B4-BE49-F238E27FC236}">
                <a16:creationId xmlns:a16="http://schemas.microsoft.com/office/drawing/2014/main" id="{3AA04CA2-9E1E-EA4C-8BA0-583DF9B35256}"/>
              </a:ext>
            </a:extLst>
          </p:cNvPr>
          <p:cNvSpPr>
            <a:spLocks noGrp="1"/>
          </p:cNvSpPr>
          <p:nvPr>
            <p:ph type="ctrTitle"/>
          </p:nvPr>
        </p:nvSpPr>
        <p:spPr/>
        <p:txBody>
          <a:bodyPr/>
          <a:lstStyle/>
          <a:p>
            <a:endParaRPr lang="tr-TR"/>
          </a:p>
        </p:txBody>
      </p:sp>
      <p:sp>
        <p:nvSpPr>
          <p:cNvPr id="19" name="Title 1"/>
          <p:cNvSpPr txBox="1">
            <a:spLocks/>
          </p:cNvSpPr>
          <p:nvPr/>
        </p:nvSpPr>
        <p:spPr>
          <a:xfrm>
            <a:off x="170235" y="5730875"/>
            <a:ext cx="7772400" cy="1470025"/>
          </a:xfrm>
          <a:prstGeom prst="rect">
            <a:avLst/>
          </a:prstGeom>
        </p:spPr>
        <p:txBody>
          <a:bodyPr vert="horz" lIns="99569" tIns="49785" rIns="99569" bIns="49785" rtlCol="0" anchor="ctr">
            <a:normAutofit/>
          </a:bodyPr>
          <a:lstStyle>
            <a:lvl1pPr algn="l" defTabSz="746867" rtl="0" eaLnBrk="1" latinLnBrk="1" hangingPunct="1">
              <a:spcBef>
                <a:spcPct val="0"/>
              </a:spcBef>
              <a:buNone/>
              <a:defRPr lang="ko-KR" altLang="en-US" sz="2850" kern="1200">
                <a:solidFill>
                  <a:sysClr val="windowText" lastClr="000000"/>
                </a:solidFill>
                <a:latin typeface="맑은 고딕" pitchFamily="50" charset="-127"/>
                <a:ea typeface="맑은 고딕" pitchFamily="50" charset="-127"/>
                <a:cs typeface="+mj-cs"/>
              </a:defRPr>
            </a:lvl1pPr>
          </a:lstStyle>
          <a:p>
            <a:r>
              <a:rPr lang="tr-TR">
                <a:solidFill>
                  <a:schemeClr val="bg2"/>
                </a:solidFill>
              </a:rPr>
              <a:t>Uydu Telemetri, Takip ve Telekomut (TT&amp;C)</a:t>
            </a:r>
            <a:endParaRPr lang="tr-TR" dirty="0">
              <a:solidFill>
                <a:schemeClr val="bg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descr="metin, ekran görüntüsü, diyagram, çizgi içeren bir resim&#10;&#10;Yapay zeka tarafından oluşturulan içerik yanlış olabilir.">
            <a:extLst>
              <a:ext uri="{FF2B5EF4-FFF2-40B4-BE49-F238E27FC236}">
                <a16:creationId xmlns:a16="http://schemas.microsoft.com/office/drawing/2014/main" id="{EC6AF454-78F7-B9FF-D731-4ACB2DDC6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101915" y="1485236"/>
            <a:ext cx="6940169" cy="4823418"/>
          </a:xfrm>
          <a:prstGeom prst="rect">
            <a:avLst/>
          </a:prstGeom>
          <a:noFill/>
          <a:ln>
            <a:noFill/>
          </a:ln>
        </p:spPr>
      </p:pic>
      <p:sp>
        <p:nvSpPr>
          <p:cNvPr id="3" name="İçerik Yer Tutucusu 2">
            <a:extLst>
              <a:ext uri="{FF2B5EF4-FFF2-40B4-BE49-F238E27FC236}">
                <a16:creationId xmlns:a16="http://schemas.microsoft.com/office/drawing/2014/main" id="{DB2EB98A-FCE4-2645-FF46-0E41FA59F68A}"/>
              </a:ext>
            </a:extLst>
          </p:cNvPr>
          <p:cNvSpPr>
            <a:spLocks noGrp="1"/>
          </p:cNvSpPr>
          <p:nvPr>
            <p:ph type="title"/>
          </p:nvPr>
        </p:nvSpPr>
        <p:spPr>
          <a:xfrm>
            <a:off x="184825" y="446207"/>
            <a:ext cx="8608979" cy="798568"/>
          </a:xfrm>
        </p:spPr>
        <p:txBody>
          <a:bodyPr anchor="ctr">
            <a:noAutofit/>
          </a:bodyPr>
          <a:lstStyle/>
          <a:p>
            <a:pPr marL="0" indent="0">
              <a:lnSpc>
                <a:spcPct val="90000"/>
              </a:lnSpc>
              <a:buNone/>
            </a:pPr>
            <a:r>
              <a:rPr lang="tr-TR" sz="2400" b="0" i="0" dirty="0">
                <a:effectLst/>
              </a:rPr>
              <a:t>Uydu, bir </a:t>
            </a:r>
            <a:r>
              <a:rPr lang="en-US" sz="2400" b="0" i="0" dirty="0">
                <a:effectLst/>
              </a:rPr>
              <a:t>RF</a:t>
            </a:r>
            <a:r>
              <a:rPr lang="tr-TR" sz="2400" b="0" i="0" dirty="0">
                <a:effectLst/>
              </a:rPr>
              <a:t> bağlantısı aracılığıyla bir</a:t>
            </a:r>
            <a:r>
              <a:rPr lang="en-US" sz="2400" dirty="0"/>
              <a:t> </a:t>
            </a:r>
            <a:r>
              <a:rPr lang="en-US" sz="2400" dirty="0" err="1"/>
              <a:t>yer</a:t>
            </a:r>
            <a:r>
              <a:rPr lang="en-US" sz="2400" dirty="0"/>
              <a:t> </a:t>
            </a:r>
            <a:r>
              <a:rPr lang="en-US" sz="2400" dirty="0" err="1"/>
              <a:t>istasyonundan</a:t>
            </a:r>
            <a:r>
              <a:rPr lang="tr-TR" sz="2400" b="0" i="0" dirty="0">
                <a:effectLst/>
              </a:rPr>
              <a:t> kontrol</a:t>
            </a:r>
            <a:br>
              <a:rPr lang="en-US" sz="2400" b="0" i="0" dirty="0">
                <a:effectLst/>
              </a:rPr>
            </a:br>
            <a:r>
              <a:rPr lang="tr-TR" sz="2400" b="0" i="0" dirty="0">
                <a:effectLst/>
              </a:rPr>
              <a:t>edilir . Göreve bağlı olarak, yer istasyonuyla bağlantı sürekli olabilir </a:t>
            </a:r>
            <a:br>
              <a:rPr lang="en-US" sz="2400" b="0" i="0" dirty="0">
                <a:effectLst/>
              </a:rPr>
            </a:br>
            <a:r>
              <a:rPr lang="tr-TR" sz="2400" b="0" i="0" dirty="0">
                <a:effectLst/>
              </a:rPr>
              <a:t>veya yalnızca yörüngenin bir bölümüne yayılabilir.</a:t>
            </a:r>
            <a:endParaRPr lang="tr-TR" sz="2400" dirty="0"/>
          </a:p>
        </p:txBody>
      </p:sp>
    </p:spTree>
    <p:extLst>
      <p:ext uri="{BB962C8B-B14F-4D97-AF65-F5344CB8AC3E}">
        <p14:creationId xmlns:p14="http://schemas.microsoft.com/office/powerpoint/2010/main" val="1255471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1"/>
          </p:nvPr>
        </p:nvSpPr>
        <p:spPr>
          <a:xfrm>
            <a:off x="1391056" y="473118"/>
            <a:ext cx="7256834" cy="3184482"/>
          </a:xfrm>
        </p:spPr>
        <p:txBody>
          <a:bodyPr wrap="square" anchor="t">
            <a:noAutofit/>
          </a:bodyPr>
          <a:lstStyle/>
          <a:p>
            <a:pPr>
              <a:lnSpc>
                <a:spcPct val="90000"/>
              </a:lnSpc>
            </a:pPr>
            <a:r>
              <a:rPr lang="tr-TR" sz="2400" dirty="0"/>
              <a:t>Uydu haberleşme sistemleri iki kısma ayrılır:</a:t>
            </a:r>
          </a:p>
          <a:p>
            <a:pPr lvl="1" algn="r">
              <a:lnSpc>
                <a:spcPct val="90000"/>
              </a:lnSpc>
            </a:pPr>
            <a:r>
              <a:rPr lang="tr-TR" sz="2400" dirty="0">
                <a:solidFill>
                  <a:schemeClr val="bg1"/>
                </a:solidFill>
              </a:rPr>
              <a:t>Yer segmenti</a:t>
            </a:r>
          </a:p>
          <a:p>
            <a:pPr lvl="1" algn="r">
              <a:lnSpc>
                <a:spcPct val="90000"/>
              </a:lnSpc>
            </a:pPr>
            <a:r>
              <a:rPr lang="tr-TR" sz="2400" dirty="0">
                <a:solidFill>
                  <a:schemeClr val="bg1"/>
                </a:solidFill>
              </a:rPr>
              <a:t>Uzay segmenti (uydular ve TT&amp;C yer tesisleri)</a:t>
            </a:r>
          </a:p>
        </p:txBody>
      </p:sp>
      <p:pic>
        <p:nvPicPr>
          <p:cNvPr id="5" name="Resim 4" descr="ESA's 15m tracking station, Perth, Australia">
            <a:extLst>
              <a:ext uri="{FF2B5EF4-FFF2-40B4-BE49-F238E27FC236}">
                <a16:creationId xmlns:a16="http://schemas.microsoft.com/office/drawing/2014/main" id="{A5F57CB2-EC1E-415C-5D06-297747758A4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805" y="1974715"/>
            <a:ext cx="4271459" cy="47342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o 4">
            <a:extLst>
              <a:ext uri="{FF2B5EF4-FFF2-40B4-BE49-F238E27FC236}">
                <a16:creationId xmlns:a16="http://schemas.microsoft.com/office/drawing/2014/main" id="{D2D08BC4-230D-A7D9-C7C7-CE0CCEFB93F4}"/>
              </a:ext>
            </a:extLst>
          </p:cNvPr>
          <p:cNvGraphicFramePr>
            <a:graphicFrameLocks noGrp="1"/>
          </p:cNvGraphicFramePr>
          <p:nvPr>
            <p:extLst>
              <p:ext uri="{D42A27DB-BD31-4B8C-83A1-F6EECF244321}">
                <p14:modId xmlns:p14="http://schemas.microsoft.com/office/powerpoint/2010/main" val="4029655312"/>
              </p:ext>
            </p:extLst>
          </p:nvPr>
        </p:nvGraphicFramePr>
        <p:xfrm>
          <a:off x="671208" y="2470826"/>
          <a:ext cx="7791855" cy="2644413"/>
        </p:xfrm>
        <a:graphic>
          <a:graphicData uri="http://schemas.openxmlformats.org/drawingml/2006/table">
            <a:tbl>
              <a:tblPr firstRow="1" bandRow="1">
                <a:tableStyleId>{073A0DAA-6AF3-43AB-8588-CEC1D06C72B9}</a:tableStyleId>
              </a:tblPr>
              <a:tblGrid>
                <a:gridCol w="2597285">
                  <a:extLst>
                    <a:ext uri="{9D8B030D-6E8A-4147-A177-3AD203B41FA5}">
                      <a16:colId xmlns:a16="http://schemas.microsoft.com/office/drawing/2014/main" val="1782656479"/>
                    </a:ext>
                  </a:extLst>
                </a:gridCol>
                <a:gridCol w="2803134">
                  <a:extLst>
                    <a:ext uri="{9D8B030D-6E8A-4147-A177-3AD203B41FA5}">
                      <a16:colId xmlns:a16="http://schemas.microsoft.com/office/drawing/2014/main" val="129988614"/>
                    </a:ext>
                  </a:extLst>
                </a:gridCol>
                <a:gridCol w="2391436">
                  <a:extLst>
                    <a:ext uri="{9D8B030D-6E8A-4147-A177-3AD203B41FA5}">
                      <a16:colId xmlns:a16="http://schemas.microsoft.com/office/drawing/2014/main" val="2161725036"/>
                    </a:ext>
                  </a:extLst>
                </a:gridCol>
              </a:tblGrid>
              <a:tr h="554476">
                <a:tc>
                  <a:txBody>
                    <a:bodyPr/>
                    <a:lstStyle/>
                    <a:p>
                      <a:pPr marL="0" marR="0" lvl="0" indent="0" algn="l" defTabSz="746867" rtl="0" eaLnBrk="1" fontAlgn="auto" latinLnBrk="1" hangingPunct="1">
                        <a:lnSpc>
                          <a:spcPct val="100000"/>
                        </a:lnSpc>
                        <a:spcBef>
                          <a:spcPts val="0"/>
                        </a:spcBef>
                        <a:spcAft>
                          <a:spcPts val="0"/>
                        </a:spcAft>
                        <a:buClrTx/>
                        <a:buSzTx/>
                        <a:buFontTx/>
                        <a:buNone/>
                        <a:tabLst/>
                        <a:defRPr/>
                      </a:pPr>
                      <a:r>
                        <a:rPr lang="tr-TR" altLang="en-US" sz="1600" b="0" i="0" u="none" strike="noStrike" kern="1200" dirty="0">
                          <a:solidFill>
                            <a:srgbClr val="E0898E"/>
                          </a:solidFill>
                          <a:latin typeface="+mn-lt"/>
                          <a:ea typeface="맑은 고딕" pitchFamily="50" charset="-127"/>
                          <a:cs typeface="+mn-cs"/>
                        </a:rPr>
                        <a:t>BAND</a:t>
                      </a:r>
                      <a:endParaRPr lang="en-US" altLang="en-US" sz="1600" b="0" i="0" u="none" strike="noStrike" kern="1200" dirty="0">
                        <a:solidFill>
                          <a:srgbClr val="E0898E"/>
                        </a:solidFill>
                        <a:latin typeface="+mn-lt"/>
                        <a:ea typeface="맑은 고딕" pitchFamily="50" charset="-127"/>
                        <a:cs typeface="+mn-cs"/>
                      </a:endParaRPr>
                    </a:p>
                  </a:txBody>
                  <a:tcPr/>
                </a:tc>
                <a:tc>
                  <a:txBody>
                    <a:bodyPr/>
                    <a:lstStyle/>
                    <a:p>
                      <a:r>
                        <a:rPr lang="en-US" altLang="en-US" sz="1600" b="0" i="0" u="none" strike="noStrike" kern="1200" dirty="0">
                          <a:solidFill>
                            <a:srgbClr val="E0898E"/>
                          </a:solidFill>
                          <a:latin typeface="+mn-lt"/>
                          <a:ea typeface="맑은 고딕" pitchFamily="50" charset="-127"/>
                          <a:cs typeface="+mn-cs"/>
                        </a:rPr>
                        <a:t>Band Uplink Frequency (MHz) </a:t>
                      </a:r>
                      <a:endParaRPr lang="tr-TR" dirty="0"/>
                    </a:p>
                  </a:txBody>
                  <a:tcPr/>
                </a:tc>
                <a:tc>
                  <a:txBody>
                    <a:bodyPr/>
                    <a:lstStyle/>
                    <a:p>
                      <a:pPr marL="0" marR="0" lvl="0" indent="0" algn="l" defTabSz="746867" rtl="0" eaLnBrk="1" fontAlgn="auto" latinLnBrk="1" hangingPunct="1">
                        <a:lnSpc>
                          <a:spcPct val="100000"/>
                        </a:lnSpc>
                        <a:spcBef>
                          <a:spcPts val="0"/>
                        </a:spcBef>
                        <a:spcAft>
                          <a:spcPts val="0"/>
                        </a:spcAft>
                        <a:buClrTx/>
                        <a:buSzTx/>
                        <a:buFontTx/>
                        <a:buNone/>
                        <a:tabLst/>
                        <a:defRPr/>
                      </a:pPr>
                      <a:r>
                        <a:rPr lang="en-US" altLang="en-US" sz="1600" b="0" i="0" u="none" strike="noStrike" kern="1200" dirty="0">
                          <a:solidFill>
                            <a:srgbClr val="E0898E"/>
                          </a:solidFill>
                          <a:latin typeface="+mn-lt"/>
                          <a:ea typeface="맑은 고딕" pitchFamily="50" charset="-127"/>
                          <a:cs typeface="+mn-cs"/>
                        </a:rPr>
                        <a:t>Downlink Frequency (MHz)</a:t>
                      </a:r>
                    </a:p>
                    <a:p>
                      <a:endParaRPr lang="tr-TR" dirty="0"/>
                    </a:p>
                  </a:txBody>
                  <a:tcPr/>
                </a:tc>
                <a:extLst>
                  <a:ext uri="{0D108BD9-81ED-4DB2-BD59-A6C34878D82A}">
                    <a16:rowId xmlns:a16="http://schemas.microsoft.com/office/drawing/2014/main" val="1027327688"/>
                  </a:ext>
                </a:extLst>
              </a:tr>
              <a:tr h="693511">
                <a:tc>
                  <a:txBody>
                    <a:bodyPr/>
                    <a:lstStyle/>
                    <a:p>
                      <a:r>
                        <a:rPr lang="en-US" altLang="en-US" sz="1600" b="0" i="0" u="none" strike="noStrike" kern="1200" dirty="0">
                          <a:solidFill>
                            <a:srgbClr val="E0898E"/>
                          </a:solidFill>
                          <a:latin typeface="+mn-lt"/>
                          <a:ea typeface="맑은 고딕" pitchFamily="50" charset="-127"/>
                          <a:cs typeface="+mn-cs"/>
                        </a:rPr>
                        <a:t>S</a:t>
                      </a:r>
                      <a:endParaRPr lang="tr-TR" dirty="0"/>
                    </a:p>
                  </a:txBody>
                  <a:tcPr/>
                </a:tc>
                <a:tc>
                  <a:txBody>
                    <a:bodyPr/>
                    <a:lstStyle/>
                    <a:p>
                      <a:r>
                        <a:rPr lang="en-US" altLang="en-US" sz="1600" b="0" i="0" u="none" strike="noStrike" kern="1200" dirty="0">
                          <a:solidFill>
                            <a:srgbClr val="E0898E"/>
                          </a:solidFill>
                          <a:latin typeface="+mn-lt"/>
                          <a:ea typeface="맑은 고딕" pitchFamily="50" charset="-127"/>
                          <a:cs typeface="+mn-cs"/>
                        </a:rPr>
                        <a:t>2110–2120</a:t>
                      </a:r>
                      <a:endParaRPr lang="tr-TR" dirty="0"/>
                    </a:p>
                  </a:txBody>
                  <a:tcPr/>
                </a:tc>
                <a:tc>
                  <a:txBody>
                    <a:bodyPr/>
                    <a:lstStyle/>
                    <a:p>
                      <a:pPr marL="0" marR="0" lvl="0" indent="0" algn="l" defTabSz="746867" rtl="0" eaLnBrk="1" fontAlgn="auto" latinLnBrk="1" hangingPunct="1">
                        <a:lnSpc>
                          <a:spcPct val="100000"/>
                        </a:lnSpc>
                        <a:spcBef>
                          <a:spcPts val="0"/>
                        </a:spcBef>
                        <a:spcAft>
                          <a:spcPts val="0"/>
                        </a:spcAft>
                        <a:buClrTx/>
                        <a:buSzTx/>
                        <a:buFontTx/>
                        <a:buNone/>
                        <a:tabLst/>
                        <a:defRPr/>
                      </a:pPr>
                      <a:r>
                        <a:rPr lang="en-US" altLang="en-US" sz="1600" b="0" i="0" u="none" strike="noStrike" kern="1200" dirty="0">
                          <a:solidFill>
                            <a:srgbClr val="E0898E"/>
                          </a:solidFill>
                          <a:latin typeface="+mn-lt"/>
                          <a:ea typeface="맑은 고딕" pitchFamily="50" charset="-127"/>
                          <a:cs typeface="+mn-cs"/>
                        </a:rPr>
                        <a:t>2290–2300</a:t>
                      </a:r>
                    </a:p>
                    <a:p>
                      <a:endParaRPr lang="tr-TR" dirty="0"/>
                    </a:p>
                  </a:txBody>
                  <a:tcPr/>
                </a:tc>
                <a:extLst>
                  <a:ext uri="{0D108BD9-81ED-4DB2-BD59-A6C34878D82A}">
                    <a16:rowId xmlns:a16="http://schemas.microsoft.com/office/drawing/2014/main" val="3864552655"/>
                  </a:ext>
                </a:extLst>
              </a:tr>
              <a:tr h="693511">
                <a:tc>
                  <a:txBody>
                    <a:bodyPr/>
                    <a:lstStyle/>
                    <a:p>
                      <a:r>
                        <a:rPr lang="en-US" altLang="en-US" sz="1600" b="0" i="0" u="none" strike="noStrike" kern="1200" dirty="0">
                          <a:solidFill>
                            <a:srgbClr val="E0898E"/>
                          </a:solidFill>
                          <a:latin typeface="+mn-lt"/>
                          <a:ea typeface="맑은 고딕" pitchFamily="50" charset="-127"/>
                          <a:cs typeface="+mn-cs"/>
                        </a:rPr>
                        <a:t>X</a:t>
                      </a:r>
                      <a:endParaRPr lang="tr-TR" dirty="0"/>
                    </a:p>
                  </a:txBody>
                  <a:tcPr/>
                </a:tc>
                <a:tc>
                  <a:txBody>
                    <a:bodyPr/>
                    <a:lstStyle/>
                    <a:p>
                      <a:pPr marL="0" marR="0" lvl="0" indent="0" algn="l" defTabSz="746867" rtl="0" eaLnBrk="1" fontAlgn="auto" latinLnBrk="1" hangingPunct="1">
                        <a:lnSpc>
                          <a:spcPct val="100000"/>
                        </a:lnSpc>
                        <a:spcBef>
                          <a:spcPts val="0"/>
                        </a:spcBef>
                        <a:spcAft>
                          <a:spcPts val="0"/>
                        </a:spcAft>
                        <a:buClrTx/>
                        <a:buSzTx/>
                        <a:buFontTx/>
                        <a:buNone/>
                        <a:tabLst/>
                        <a:defRPr/>
                      </a:pPr>
                      <a:r>
                        <a:rPr lang="en-US" altLang="en-US" sz="1600" b="0" i="0" u="none" strike="noStrike" kern="1200" dirty="0">
                          <a:solidFill>
                            <a:srgbClr val="E0898E"/>
                          </a:solidFill>
                          <a:latin typeface="+mn-lt"/>
                          <a:ea typeface="맑은 고딕" pitchFamily="50" charset="-127"/>
                          <a:cs typeface="+mn-cs"/>
                        </a:rPr>
                        <a:t>7145–7190</a:t>
                      </a:r>
                    </a:p>
                    <a:p>
                      <a:endParaRPr lang="tr-TR" dirty="0"/>
                    </a:p>
                  </a:txBody>
                  <a:tcPr/>
                </a:tc>
                <a:tc>
                  <a:txBody>
                    <a:bodyPr/>
                    <a:lstStyle/>
                    <a:p>
                      <a:r>
                        <a:rPr lang="en-US" altLang="en-US" sz="1600" b="0" i="0" u="none" strike="noStrike" kern="1200" dirty="0">
                          <a:solidFill>
                            <a:srgbClr val="E0898E"/>
                          </a:solidFill>
                          <a:latin typeface="+mn-lt"/>
                          <a:ea typeface="맑은 고딕" pitchFamily="50" charset="-127"/>
                          <a:cs typeface="+mn-cs"/>
                        </a:rPr>
                        <a:t>8400–8450</a:t>
                      </a:r>
                      <a:endParaRPr lang="tr-TR" dirty="0"/>
                    </a:p>
                  </a:txBody>
                  <a:tcPr/>
                </a:tc>
                <a:extLst>
                  <a:ext uri="{0D108BD9-81ED-4DB2-BD59-A6C34878D82A}">
                    <a16:rowId xmlns:a16="http://schemas.microsoft.com/office/drawing/2014/main" val="2436002830"/>
                  </a:ext>
                </a:extLst>
              </a:tr>
              <a:tr h="693511">
                <a:tc>
                  <a:txBody>
                    <a:bodyPr/>
                    <a:lstStyle/>
                    <a:p>
                      <a:r>
                        <a:rPr lang="en-US" altLang="en-US" sz="1600" b="0" i="0" u="none" strike="noStrike" kern="1200" dirty="0">
                          <a:solidFill>
                            <a:srgbClr val="E0898E"/>
                          </a:solidFill>
                          <a:latin typeface="+mn-lt"/>
                          <a:ea typeface="맑은 고딕" pitchFamily="50" charset="-127"/>
                          <a:cs typeface="+mn-cs"/>
                        </a:rPr>
                        <a:t>Ka </a:t>
                      </a:r>
                      <a:endParaRPr lang="tr-TR" dirty="0"/>
                    </a:p>
                  </a:txBody>
                  <a:tcPr/>
                </a:tc>
                <a:tc>
                  <a:txBody>
                    <a:bodyPr/>
                    <a:lstStyle/>
                    <a:p>
                      <a:r>
                        <a:rPr lang="en-US" altLang="en-US" sz="1600" b="0" i="0" u="none" strike="noStrike" kern="1200" dirty="0">
                          <a:solidFill>
                            <a:srgbClr val="E0898E"/>
                          </a:solidFill>
                          <a:latin typeface="+mn-lt"/>
                          <a:ea typeface="맑은 고딕" pitchFamily="50" charset="-127"/>
                          <a:cs typeface="+mn-cs"/>
                        </a:rPr>
                        <a:t>34,200–34,700 </a:t>
                      </a:r>
                      <a:endParaRPr lang="tr-TR" dirty="0"/>
                    </a:p>
                  </a:txBody>
                  <a:tcPr/>
                </a:tc>
                <a:tc>
                  <a:txBody>
                    <a:bodyPr/>
                    <a:lstStyle/>
                    <a:p>
                      <a:pPr marL="0" marR="0" lvl="0" indent="0" algn="l" defTabSz="746867" rtl="0" eaLnBrk="1" fontAlgn="auto" latinLnBrk="1" hangingPunct="1">
                        <a:lnSpc>
                          <a:spcPct val="100000"/>
                        </a:lnSpc>
                        <a:spcBef>
                          <a:spcPts val="0"/>
                        </a:spcBef>
                        <a:spcAft>
                          <a:spcPts val="0"/>
                        </a:spcAft>
                        <a:buClrTx/>
                        <a:buSzTx/>
                        <a:buFontTx/>
                        <a:buNone/>
                        <a:tabLst/>
                        <a:defRPr/>
                      </a:pPr>
                      <a:r>
                        <a:rPr lang="en-US" altLang="en-US" sz="1600" b="0" i="0" u="none" strike="noStrike" kern="1200" dirty="0">
                          <a:solidFill>
                            <a:srgbClr val="E0898E"/>
                          </a:solidFill>
                          <a:latin typeface="+mn-lt"/>
                          <a:ea typeface="맑은 고딕" pitchFamily="50" charset="-127"/>
                          <a:cs typeface="+mn-cs"/>
                        </a:rPr>
                        <a:t>31,800–32,300</a:t>
                      </a:r>
                      <a:endParaRPr lang="en-US" altLang="en-US" sz="1600" kern="1200" dirty="0">
                        <a:solidFill>
                          <a:srgbClr val="E0898E"/>
                        </a:solidFill>
                        <a:latin typeface="+mn-lt"/>
                        <a:ea typeface="맑은 고딕" pitchFamily="50" charset="-127"/>
                        <a:cs typeface="+mn-cs"/>
                      </a:endParaRPr>
                    </a:p>
                    <a:p>
                      <a:endParaRPr lang="tr-TR" dirty="0"/>
                    </a:p>
                  </a:txBody>
                  <a:tcPr/>
                </a:tc>
                <a:extLst>
                  <a:ext uri="{0D108BD9-81ED-4DB2-BD59-A6C34878D82A}">
                    <a16:rowId xmlns:a16="http://schemas.microsoft.com/office/drawing/2014/main" val="1921918326"/>
                  </a:ext>
                </a:extLst>
              </a:tr>
            </a:tbl>
          </a:graphicData>
        </a:graphic>
      </p:graphicFrame>
    </p:spTree>
    <p:extLst>
      <p:ext uri="{BB962C8B-B14F-4D97-AF65-F5344CB8AC3E}">
        <p14:creationId xmlns:p14="http://schemas.microsoft.com/office/powerpoint/2010/main" val="4126412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emel TT&amp;C alt sistemi, Telemetri, İzleme ve Komuta Alt Sisteminin blok şematik düzenlemesi">
            <a:extLst>
              <a:ext uri="{FF2B5EF4-FFF2-40B4-BE49-F238E27FC236}">
                <a16:creationId xmlns:a16="http://schemas.microsoft.com/office/drawing/2014/main" id="{0B4957DC-98F9-DCEA-9F9F-BB2C4071B5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57332" y="153358"/>
            <a:ext cx="4356310" cy="6359577"/>
          </a:xfrm>
          <a:prstGeom prst="rect">
            <a:avLst/>
          </a:prstGeom>
          <a:solidFill>
            <a:srgbClr val="FFFFFF"/>
          </a:solidFill>
        </p:spPr>
      </p:pic>
    </p:spTree>
    <p:extLst>
      <p:ext uri="{BB962C8B-B14F-4D97-AF65-F5344CB8AC3E}">
        <p14:creationId xmlns:p14="http://schemas.microsoft.com/office/powerpoint/2010/main" val="3745280171"/>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10F99B37-6247-4231-31A1-6ABD8FCFFD4F}"/>
              </a:ext>
            </a:extLst>
          </p:cNvPr>
          <p:cNvGraphicFramePr>
            <a:graphicFrameLocks noGrp="1"/>
          </p:cNvGraphicFramePr>
          <p:nvPr>
            <p:ph idx="1"/>
            <p:extLst>
              <p:ext uri="{D42A27DB-BD31-4B8C-83A1-F6EECF244321}">
                <p14:modId xmlns:p14="http://schemas.microsoft.com/office/powerpoint/2010/main" val="2335499242"/>
              </p:ext>
            </p:extLst>
          </p:nvPr>
        </p:nvGraphicFramePr>
        <p:xfrm>
          <a:off x="457200" y="1485900"/>
          <a:ext cx="8229600" cy="4822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chor="ctr">
            <a:normAutofit/>
          </a:bodyPr>
          <a:lstStyle/>
          <a:p>
            <a:r>
              <a:t>TT&amp;C'nin Üç Temel Görevi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1382"/>
            <a:ext cx="8229601" cy="798568"/>
          </a:xfrm>
        </p:spPr>
        <p:txBody>
          <a:bodyPr anchor="ctr">
            <a:normAutofit/>
          </a:bodyPr>
          <a:lstStyle/>
          <a:p>
            <a:r>
              <a:t>TT&amp;C Sistem Bileşenleri Tablosu</a:t>
            </a:r>
          </a:p>
        </p:txBody>
      </p:sp>
      <p:graphicFrame>
        <p:nvGraphicFramePr>
          <p:cNvPr id="3" name="Table 2"/>
          <p:cNvGraphicFramePr>
            <a:graphicFrameLocks noGrp="1"/>
          </p:cNvGraphicFramePr>
          <p:nvPr>
            <p:extLst>
              <p:ext uri="{D42A27DB-BD31-4B8C-83A1-F6EECF244321}">
                <p14:modId xmlns:p14="http://schemas.microsoft.com/office/powerpoint/2010/main" val="4142749574"/>
              </p:ext>
            </p:extLst>
          </p:nvPr>
        </p:nvGraphicFramePr>
        <p:xfrm>
          <a:off x="306420" y="1475913"/>
          <a:ext cx="8652753" cy="4647513"/>
        </p:xfrm>
        <a:graphic>
          <a:graphicData uri="http://schemas.openxmlformats.org/drawingml/2006/table">
            <a:tbl>
              <a:tblPr firstRow="1" bandRow="1">
                <a:solidFill>
                  <a:schemeClr val="bg1">
                    <a:lumMod val="95000"/>
                  </a:schemeClr>
                </a:solidFill>
                <a:tableStyleId>{5C22544A-7EE6-4342-B048-85BDC9FD1C3A}</a:tableStyleId>
              </a:tblPr>
              <a:tblGrid>
                <a:gridCol w="4100210">
                  <a:extLst>
                    <a:ext uri="{9D8B030D-6E8A-4147-A177-3AD203B41FA5}">
                      <a16:colId xmlns:a16="http://schemas.microsoft.com/office/drawing/2014/main" val="20000"/>
                    </a:ext>
                  </a:extLst>
                </a:gridCol>
                <a:gridCol w="4552543">
                  <a:extLst>
                    <a:ext uri="{9D8B030D-6E8A-4147-A177-3AD203B41FA5}">
                      <a16:colId xmlns:a16="http://schemas.microsoft.com/office/drawing/2014/main" val="20001"/>
                    </a:ext>
                  </a:extLst>
                </a:gridCol>
              </a:tblGrid>
              <a:tr h="626385">
                <a:tc>
                  <a:txBody>
                    <a:bodyPr/>
                    <a:lstStyle/>
                    <a:p>
                      <a:r>
                        <a:rPr sz="2300" b="1" cap="none" spc="0">
                          <a:solidFill>
                            <a:schemeClr val="tx1"/>
                          </a:solidFill>
                        </a:rPr>
                        <a:t>Bileşen</a:t>
                      </a:r>
                    </a:p>
                  </a:txBody>
                  <a:tcPr marL="91987" marR="131409" marT="26282" marB="197114"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r>
                        <a:rPr sz="2300" b="1" cap="none" spc="0">
                          <a:solidFill>
                            <a:schemeClr val="tx1"/>
                          </a:solidFill>
                        </a:rPr>
                        <a:t>Açıklama</a:t>
                      </a:r>
                    </a:p>
                  </a:txBody>
                  <a:tcPr marL="91987" marR="131409" marT="26282" marB="197114"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10000"/>
                  </a:ext>
                </a:extLst>
              </a:tr>
              <a:tr h="801597">
                <a:tc>
                  <a:txBody>
                    <a:bodyPr/>
                    <a:lstStyle/>
                    <a:p>
                      <a:r>
                        <a:rPr sz="1700" cap="none" spc="0">
                          <a:solidFill>
                            <a:schemeClr val="tx1"/>
                          </a:solidFill>
                        </a:rPr>
                        <a:t>Ranging</a:t>
                      </a:r>
                    </a:p>
                  </a:txBody>
                  <a:tcPr marL="91987" marR="131409" marT="26282" marB="197114">
                    <a:lnL w="12700" cap="flat" cmpd="sng" algn="ctr">
                      <a:solidFill>
                        <a:schemeClr val="accent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r>
                        <a:rPr sz="1700" cap="none" spc="0">
                          <a:solidFill>
                            <a:schemeClr val="tx1"/>
                          </a:solidFill>
                        </a:rPr>
                        <a:t>Uydu ile yer istasyonları arasındaki menzil ölçümü</a:t>
                      </a:r>
                    </a:p>
                  </a:txBody>
                  <a:tcPr marL="91987" marR="131409" marT="26282" marB="197114">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10001"/>
                  </a:ext>
                </a:extLst>
              </a:tr>
              <a:tr h="801597">
                <a:tc>
                  <a:txBody>
                    <a:bodyPr/>
                    <a:lstStyle/>
                    <a:p>
                      <a:r>
                        <a:rPr sz="1700" cap="none" spc="0">
                          <a:solidFill>
                            <a:schemeClr val="tx1"/>
                          </a:solidFill>
                        </a:rPr>
                        <a:t>Telemetry Tracking &amp; Command Facilities</a:t>
                      </a:r>
                    </a:p>
                  </a:txBody>
                  <a:tcPr marL="91987" marR="131409" marT="26282" marB="197114">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sz="1700" cap="none" spc="0">
                          <a:solidFill>
                            <a:schemeClr val="tx1"/>
                          </a:solidFill>
                        </a:rPr>
                        <a:t>Telemetri verilerinin alınması ve komut gönderimi</a:t>
                      </a:r>
                    </a:p>
                  </a:txBody>
                  <a:tcPr marL="91987" marR="131409" marT="26282" marB="197114">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10002"/>
                  </a:ext>
                </a:extLst>
              </a:tr>
              <a:tr h="801597">
                <a:tc>
                  <a:txBody>
                    <a:bodyPr/>
                    <a:lstStyle/>
                    <a:p>
                      <a:r>
                        <a:rPr sz="1700" cap="none" spc="0" dirty="0">
                          <a:solidFill>
                            <a:schemeClr val="tx1"/>
                          </a:solidFill>
                        </a:rPr>
                        <a:t>Data Communications and Reduction Facility</a:t>
                      </a:r>
                    </a:p>
                  </a:txBody>
                  <a:tcPr marL="91987" marR="131409" marT="26282" marB="197114">
                    <a:lnL w="12700" cap="flat" cmpd="sng" algn="ctr">
                      <a:solidFill>
                        <a:schemeClr val="accent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sz="1700" cap="none" spc="0" err="1">
                          <a:solidFill>
                            <a:schemeClr val="tx1"/>
                          </a:solidFill>
                        </a:rPr>
                        <a:t>Ses</a:t>
                      </a:r>
                      <a:r>
                        <a:rPr sz="1700" cap="none" spc="0">
                          <a:solidFill>
                            <a:schemeClr val="tx1"/>
                          </a:solidFill>
                        </a:rPr>
                        <a:t> </a:t>
                      </a:r>
                      <a:r>
                        <a:rPr sz="1700" cap="none" spc="0" err="1">
                          <a:solidFill>
                            <a:schemeClr val="tx1"/>
                          </a:solidFill>
                        </a:rPr>
                        <a:t>ve</a:t>
                      </a:r>
                      <a:r>
                        <a:rPr sz="1700" cap="none" spc="0">
                          <a:solidFill>
                            <a:schemeClr val="tx1"/>
                          </a:solidFill>
                        </a:rPr>
                        <a:t> </a:t>
                      </a:r>
                      <a:r>
                        <a:rPr sz="1700" cap="none" spc="0" err="1">
                          <a:solidFill>
                            <a:schemeClr val="tx1"/>
                          </a:solidFill>
                        </a:rPr>
                        <a:t>veri</a:t>
                      </a:r>
                      <a:r>
                        <a:rPr sz="1700" cap="none" spc="0">
                          <a:solidFill>
                            <a:schemeClr val="tx1"/>
                          </a:solidFill>
                        </a:rPr>
                        <a:t> </a:t>
                      </a:r>
                      <a:r>
                        <a:rPr sz="1700" cap="none" spc="0" err="1">
                          <a:solidFill>
                            <a:schemeClr val="tx1"/>
                          </a:solidFill>
                        </a:rPr>
                        <a:t>bağlantılarının</a:t>
                      </a:r>
                      <a:r>
                        <a:rPr sz="1700" cap="none" spc="0">
                          <a:solidFill>
                            <a:schemeClr val="tx1"/>
                          </a:solidFill>
                        </a:rPr>
                        <a:t> </a:t>
                      </a:r>
                      <a:r>
                        <a:rPr sz="1700" cap="none" spc="0" err="1">
                          <a:solidFill>
                            <a:schemeClr val="tx1"/>
                          </a:solidFill>
                        </a:rPr>
                        <a:t>işlenmesi</a:t>
                      </a:r>
                      <a:endParaRPr sz="1700" cap="none" spc="0">
                        <a:solidFill>
                          <a:schemeClr val="tx1"/>
                        </a:solidFill>
                      </a:endParaRPr>
                    </a:p>
                  </a:txBody>
                  <a:tcPr marL="91987" marR="131409" marT="26282" marB="197114">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10003"/>
                  </a:ext>
                </a:extLst>
              </a:tr>
              <a:tr h="538779">
                <a:tc>
                  <a:txBody>
                    <a:bodyPr/>
                    <a:lstStyle/>
                    <a:p>
                      <a:r>
                        <a:rPr sz="1700" cap="none" spc="0">
                          <a:solidFill>
                            <a:schemeClr val="tx1"/>
                          </a:solidFill>
                        </a:rPr>
                        <a:t>Analysis Center</a:t>
                      </a:r>
                    </a:p>
                  </a:txBody>
                  <a:tcPr marL="91987" marR="131409" marT="26282" marB="197114">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sz="1700" cap="none" spc="0">
                          <a:solidFill>
                            <a:schemeClr val="tx1"/>
                          </a:solidFill>
                        </a:rPr>
                        <a:t>Veri analizi ve yorumlama</a:t>
                      </a:r>
                    </a:p>
                  </a:txBody>
                  <a:tcPr marL="91987" marR="131409" marT="26282" marB="197114">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10004"/>
                  </a:ext>
                </a:extLst>
              </a:tr>
              <a:tr h="538779">
                <a:tc>
                  <a:txBody>
                    <a:bodyPr/>
                    <a:lstStyle/>
                    <a:p>
                      <a:r>
                        <a:rPr sz="1700" cap="none" spc="0">
                          <a:solidFill>
                            <a:schemeClr val="tx1"/>
                          </a:solidFill>
                        </a:rPr>
                        <a:t>Satellite Control Center</a:t>
                      </a:r>
                    </a:p>
                  </a:txBody>
                  <a:tcPr marL="91987" marR="131409" marT="26282" marB="197114">
                    <a:lnL w="12700" cap="flat" cmpd="sng" algn="ctr">
                      <a:solidFill>
                        <a:schemeClr val="accent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sz="1700" cap="none" spc="0">
                          <a:solidFill>
                            <a:schemeClr val="tx1"/>
                          </a:solidFill>
                        </a:rPr>
                        <a:t>Uydu kontrol komutlarının oluşturulması</a:t>
                      </a:r>
                    </a:p>
                  </a:txBody>
                  <a:tcPr marL="91987" marR="131409" marT="26282" marB="197114">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10005"/>
                  </a:ext>
                </a:extLst>
              </a:tr>
              <a:tr h="538779">
                <a:tc>
                  <a:txBody>
                    <a:bodyPr/>
                    <a:lstStyle/>
                    <a:p>
                      <a:r>
                        <a:rPr sz="1700" cap="none" spc="0">
                          <a:solidFill>
                            <a:schemeClr val="tx1"/>
                          </a:solidFill>
                        </a:rPr>
                        <a:t>Computer Center</a:t>
                      </a:r>
                    </a:p>
                  </a:txBody>
                  <a:tcPr marL="91987" marR="131409" marT="26282" marB="197114">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sz="1700" cap="none" spc="0" dirty="0">
                          <a:solidFill>
                            <a:schemeClr val="tx1"/>
                          </a:solidFill>
                        </a:rPr>
                        <a:t>Veri </a:t>
                      </a:r>
                      <a:r>
                        <a:rPr sz="1700" cap="none" spc="0" dirty="0" err="1">
                          <a:solidFill>
                            <a:schemeClr val="tx1"/>
                          </a:solidFill>
                        </a:rPr>
                        <a:t>işleme</a:t>
                      </a:r>
                      <a:r>
                        <a:rPr sz="1700" cap="none" spc="0" dirty="0">
                          <a:solidFill>
                            <a:schemeClr val="tx1"/>
                          </a:solidFill>
                        </a:rPr>
                        <a:t> </a:t>
                      </a:r>
                      <a:r>
                        <a:rPr sz="1700" cap="none" spc="0" dirty="0" err="1">
                          <a:solidFill>
                            <a:schemeClr val="tx1"/>
                          </a:solidFill>
                        </a:rPr>
                        <a:t>ve</a:t>
                      </a:r>
                      <a:r>
                        <a:rPr sz="1700" cap="none" spc="0" dirty="0">
                          <a:solidFill>
                            <a:schemeClr val="tx1"/>
                          </a:solidFill>
                        </a:rPr>
                        <a:t> </a:t>
                      </a:r>
                      <a:r>
                        <a:rPr sz="1700" cap="none" spc="0" dirty="0" err="1">
                          <a:solidFill>
                            <a:schemeClr val="tx1"/>
                          </a:solidFill>
                        </a:rPr>
                        <a:t>depolama</a:t>
                      </a:r>
                      <a:endParaRPr sz="1700" cap="none" spc="0" dirty="0">
                        <a:solidFill>
                          <a:schemeClr val="tx1"/>
                        </a:solidFill>
                      </a:endParaRPr>
                    </a:p>
                  </a:txBody>
                  <a:tcPr marL="91987" marR="131409" marT="26282" marB="197114">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8E5532A-5FF5-7119-2920-8A1434FE54F7}"/>
              </a:ext>
            </a:extLst>
          </p:cNvPr>
          <p:cNvSpPr>
            <a:spLocks noGrp="1"/>
          </p:cNvSpPr>
          <p:nvPr>
            <p:ph type="title"/>
          </p:nvPr>
        </p:nvSpPr>
        <p:spPr>
          <a:xfrm>
            <a:off x="330739" y="549347"/>
            <a:ext cx="9328827" cy="798568"/>
          </a:xfrm>
        </p:spPr>
        <p:txBody>
          <a:bodyPr vert="horz" lIns="99569" tIns="49785" rIns="99569" bIns="49785" rtlCol="0" anchor="ctr">
            <a:normAutofit fontScale="90000"/>
          </a:bodyPr>
          <a:lstStyle/>
          <a:p>
            <a:pPr>
              <a:lnSpc>
                <a:spcPct val="90000"/>
              </a:lnSpc>
            </a:pPr>
            <a:br>
              <a:rPr lang="en-US" sz="2200" i="0" dirty="0"/>
            </a:br>
            <a:br>
              <a:rPr lang="en-US" sz="2200" i="0" dirty="0"/>
            </a:br>
            <a:br>
              <a:rPr lang="en-US" sz="2200" i="0" dirty="0"/>
            </a:br>
            <a:r>
              <a:rPr lang="en-US" sz="2200" i="0" dirty="0" err="1"/>
              <a:t>Telekomutlar</a:t>
            </a:r>
            <a:r>
              <a:rPr lang="en-US" sz="2200" i="0" dirty="0"/>
              <a:t>, </a:t>
            </a:r>
            <a:r>
              <a:rPr lang="tr-TR" sz="2200" i="0" dirty="0"/>
              <a:t>yer istasyonundan uyduya gönderilen komutlardır. </a:t>
            </a:r>
            <a:br>
              <a:rPr lang="en-US" sz="2200" i="0" dirty="0"/>
            </a:br>
            <a:r>
              <a:rPr lang="tr-TR" sz="2200" i="0" dirty="0"/>
              <a:t>Uydunun davranışını belirlerler ve bazen yerleşik yazılım tarafından</a:t>
            </a:r>
            <a:br>
              <a:rPr lang="en-US" sz="2200" i="0" dirty="0"/>
            </a:br>
            <a:r>
              <a:rPr lang="tr-TR" sz="2200" i="0" dirty="0"/>
              <a:t>alınan dahili kararları geçersiz kılabilir. </a:t>
            </a:r>
            <a:r>
              <a:rPr lang="tr-TR" sz="2200" i="0" dirty="0" err="1"/>
              <a:t>Telekomutlar</a:t>
            </a:r>
            <a:r>
              <a:rPr lang="tr-TR" sz="2200" i="0" dirty="0"/>
              <a:t> normalde </a:t>
            </a:r>
            <a:br>
              <a:rPr lang="en-US" sz="2200" i="0" dirty="0"/>
            </a:br>
            <a:r>
              <a:rPr lang="tr-TR" sz="2200" i="0" dirty="0"/>
              <a:t>asenkron veri paketleri olarak gönderilir.</a:t>
            </a:r>
          </a:p>
          <a:p>
            <a:pPr>
              <a:lnSpc>
                <a:spcPct val="90000"/>
              </a:lnSpc>
            </a:pPr>
            <a:endParaRPr lang="tr-TR" sz="1200" dirty="0"/>
          </a:p>
        </p:txBody>
      </p:sp>
      <p:graphicFrame>
        <p:nvGraphicFramePr>
          <p:cNvPr id="10" name="Metin kutusu 5">
            <a:extLst>
              <a:ext uri="{FF2B5EF4-FFF2-40B4-BE49-F238E27FC236}">
                <a16:creationId xmlns:a16="http://schemas.microsoft.com/office/drawing/2014/main" id="{5382C3FA-56A4-7276-FAF0-83E132CCFAFF}"/>
              </a:ext>
            </a:extLst>
          </p:cNvPr>
          <p:cNvGraphicFramePr/>
          <p:nvPr>
            <p:extLst>
              <p:ext uri="{D42A27DB-BD31-4B8C-83A1-F6EECF244321}">
                <p14:modId xmlns:p14="http://schemas.microsoft.com/office/powerpoint/2010/main" val="488673597"/>
              </p:ext>
            </p:extLst>
          </p:nvPr>
        </p:nvGraphicFramePr>
        <p:xfrm>
          <a:off x="457200" y="1485235"/>
          <a:ext cx="8229600" cy="4823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7895620"/>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a:extLst>
              <a:ext uri="{FF2B5EF4-FFF2-40B4-BE49-F238E27FC236}">
                <a16:creationId xmlns:a16="http://schemas.microsoft.com/office/drawing/2014/main" id="{D24021D5-5210-0869-CC66-38DE1345E8C0}"/>
              </a:ext>
            </a:extLst>
          </p:cNvPr>
          <p:cNvSpPr>
            <a:spLocks noGrp="1"/>
          </p:cNvSpPr>
          <p:nvPr>
            <p:ph idx="1"/>
          </p:nvPr>
        </p:nvSpPr>
        <p:spPr>
          <a:xfrm>
            <a:off x="457199" y="687568"/>
            <a:ext cx="8229600" cy="4823418"/>
          </a:xfrm>
        </p:spPr>
        <p:txBody>
          <a:bodyPr vert="horz" lIns="99569" tIns="49785" rIns="99569" bIns="49785" rtlCol="0">
            <a:normAutofit fontScale="92500" lnSpcReduction="10000"/>
          </a:bodyPr>
          <a:lstStyle/>
          <a:p>
            <a:r>
              <a:rPr lang="en-US" sz="2400" i="0" dirty="0" err="1">
                <a:solidFill>
                  <a:schemeClr val="bg2"/>
                </a:solidFill>
                <a:effectLst/>
                <a:latin typeface="Times New Roman" panose="02020603050405020304" pitchFamily="18" charset="0"/>
                <a:cs typeface="Times New Roman" panose="02020603050405020304" pitchFamily="18" charset="0"/>
              </a:rPr>
              <a:t>Telemetr</a:t>
            </a:r>
            <a:r>
              <a:rPr lang="en-US" sz="2400" i="0" dirty="0" err="1">
                <a:solidFill>
                  <a:schemeClr val="bg2"/>
                </a:solidFill>
                <a:latin typeface="Times New Roman" panose="02020603050405020304" pitchFamily="18" charset="0"/>
                <a:cs typeface="Times New Roman" panose="02020603050405020304" pitchFamily="18" charset="0"/>
              </a:rPr>
              <a:t>i</a:t>
            </a:r>
            <a:r>
              <a:rPr lang="en-US" sz="2400" i="0" dirty="0">
                <a:solidFill>
                  <a:schemeClr val="bg2"/>
                </a:solidFill>
                <a:latin typeface="Times New Roman" panose="02020603050405020304" pitchFamily="18" charset="0"/>
                <a:cs typeface="Times New Roman" panose="02020603050405020304" pitchFamily="18" charset="0"/>
              </a:rPr>
              <a:t> </a:t>
            </a:r>
            <a:r>
              <a:rPr lang="en-US" sz="2400" i="0" dirty="0" err="1">
                <a:solidFill>
                  <a:schemeClr val="bg2"/>
                </a:solidFill>
                <a:latin typeface="Times New Roman" panose="02020603050405020304" pitchFamily="18" charset="0"/>
                <a:cs typeface="Times New Roman" panose="02020603050405020304" pitchFamily="18" charset="0"/>
              </a:rPr>
              <a:t>verileri</a:t>
            </a:r>
            <a:r>
              <a:rPr lang="en-US" sz="2400" i="0" dirty="0">
                <a:solidFill>
                  <a:schemeClr val="bg2"/>
                </a:solidFill>
                <a:latin typeface="Times New Roman" panose="02020603050405020304" pitchFamily="18" charset="0"/>
                <a:cs typeface="Times New Roman" panose="02020603050405020304" pitchFamily="18" charset="0"/>
              </a:rPr>
              <a:t> </a:t>
            </a:r>
            <a:r>
              <a:rPr lang="tr-TR" sz="2400" i="0" dirty="0">
                <a:solidFill>
                  <a:schemeClr val="bg2"/>
                </a:solidFill>
                <a:effectLst/>
                <a:latin typeface="Times New Roman" panose="02020603050405020304" pitchFamily="18" charset="0"/>
                <a:cs typeface="Times New Roman" panose="02020603050405020304" pitchFamily="18" charset="0"/>
              </a:rPr>
              <a:t>uydu tarafından yere gönderilir</a:t>
            </a:r>
            <a:r>
              <a:rPr lang="en-US" sz="2400" i="0" dirty="0">
                <a:solidFill>
                  <a:schemeClr val="bg2"/>
                </a:solidFill>
                <a:effectLst/>
                <a:latin typeface="Times New Roman" panose="02020603050405020304" pitchFamily="18" charset="0"/>
                <a:cs typeface="Times New Roman" panose="02020603050405020304" pitchFamily="18" charset="0"/>
              </a:rPr>
              <a:t>. </a:t>
            </a:r>
            <a:r>
              <a:rPr lang="tr-TR" sz="2400" i="0" dirty="0">
                <a:solidFill>
                  <a:schemeClr val="bg2"/>
                </a:solidFill>
                <a:effectLst/>
                <a:latin typeface="Times New Roman" panose="02020603050405020304" pitchFamily="18" charset="0"/>
                <a:cs typeface="Times New Roman" panose="02020603050405020304" pitchFamily="18" charset="0"/>
              </a:rPr>
              <a:t>Örneğin bir </a:t>
            </a:r>
            <a:endParaRPr lang="en-US" sz="2400" i="0" dirty="0">
              <a:solidFill>
                <a:schemeClr val="bg2"/>
              </a:solidFill>
              <a:effectLst/>
              <a:latin typeface="Times New Roman" panose="02020603050405020304" pitchFamily="18" charset="0"/>
              <a:cs typeface="Times New Roman" panose="02020603050405020304" pitchFamily="18" charset="0"/>
            </a:endParaRPr>
          </a:p>
          <a:p>
            <a:r>
              <a:rPr lang="tr-TR" sz="2400" i="0" dirty="0">
                <a:solidFill>
                  <a:schemeClr val="bg2"/>
                </a:solidFill>
                <a:effectLst/>
                <a:latin typeface="Times New Roman" panose="02020603050405020304" pitchFamily="18" charset="0"/>
                <a:cs typeface="Times New Roman" panose="02020603050405020304" pitchFamily="18" charset="0"/>
              </a:rPr>
              <a:t>astronomik teleskop durumunda, telemetri teleskop tarafından </a:t>
            </a:r>
            <a:endParaRPr lang="en-US" sz="2400" i="0" dirty="0">
              <a:solidFill>
                <a:schemeClr val="bg2"/>
              </a:solidFill>
              <a:effectLst/>
              <a:latin typeface="Times New Roman" panose="02020603050405020304" pitchFamily="18" charset="0"/>
              <a:cs typeface="Times New Roman" panose="02020603050405020304" pitchFamily="18" charset="0"/>
            </a:endParaRPr>
          </a:p>
          <a:p>
            <a:r>
              <a:rPr lang="tr-TR" sz="2400" i="0" dirty="0">
                <a:solidFill>
                  <a:schemeClr val="bg2"/>
                </a:solidFill>
                <a:effectLst/>
                <a:latin typeface="Times New Roman" panose="02020603050405020304" pitchFamily="18" charset="0"/>
                <a:cs typeface="Times New Roman" panose="02020603050405020304" pitchFamily="18" charset="0"/>
              </a:rPr>
              <a:t>çekilen resimleri içerir.</a:t>
            </a:r>
            <a:r>
              <a:rPr lang="en-US" sz="2400" i="0" dirty="0">
                <a:solidFill>
                  <a:schemeClr val="bg2"/>
                </a:solidFill>
                <a:effectLst/>
                <a:latin typeface="Times New Roman" panose="02020603050405020304" pitchFamily="18" charset="0"/>
                <a:cs typeface="Times New Roman" panose="02020603050405020304" pitchFamily="18" charset="0"/>
              </a:rPr>
              <a:t> U</a:t>
            </a:r>
            <a:r>
              <a:rPr lang="tr-TR" sz="2400" i="0" dirty="0" err="1">
                <a:solidFill>
                  <a:schemeClr val="bg2"/>
                </a:solidFill>
                <a:effectLst/>
                <a:latin typeface="Times New Roman" panose="02020603050405020304" pitchFamily="18" charset="0"/>
                <a:cs typeface="Times New Roman" panose="02020603050405020304" pitchFamily="18" charset="0"/>
              </a:rPr>
              <a:t>ydunun</a:t>
            </a:r>
            <a:r>
              <a:rPr lang="tr-TR" sz="2400" i="0" dirty="0">
                <a:solidFill>
                  <a:schemeClr val="bg2"/>
                </a:solidFill>
                <a:effectLst/>
                <a:latin typeface="Times New Roman" panose="02020603050405020304" pitchFamily="18" charset="0"/>
                <a:cs typeface="Times New Roman" panose="02020603050405020304" pitchFamily="18" charset="0"/>
              </a:rPr>
              <a:t> genel durumu hakkında bilgi </a:t>
            </a:r>
            <a:endParaRPr lang="en-US" sz="2400" i="0" dirty="0">
              <a:solidFill>
                <a:schemeClr val="bg2"/>
              </a:solidFill>
              <a:effectLst/>
              <a:latin typeface="Times New Roman" panose="02020603050405020304" pitchFamily="18" charset="0"/>
              <a:cs typeface="Times New Roman" panose="02020603050405020304" pitchFamily="18" charset="0"/>
            </a:endParaRPr>
          </a:p>
          <a:p>
            <a:r>
              <a:rPr lang="tr-TR" sz="2400" i="0" dirty="0">
                <a:solidFill>
                  <a:schemeClr val="bg2"/>
                </a:solidFill>
                <a:effectLst/>
                <a:latin typeface="Times New Roman" panose="02020603050405020304" pitchFamily="18" charset="0"/>
                <a:cs typeface="Times New Roman" panose="02020603050405020304" pitchFamily="18" charset="0"/>
              </a:rPr>
              <a:t>verir.</a:t>
            </a:r>
            <a:endParaRPr lang="en-US" sz="2400" i="0" dirty="0">
              <a:solidFill>
                <a:schemeClr val="bg2"/>
              </a:solidFill>
              <a:effectLst/>
              <a:latin typeface="Times New Roman" panose="02020603050405020304" pitchFamily="18" charset="0"/>
              <a:cs typeface="Times New Roman" panose="02020603050405020304" pitchFamily="18" charset="0"/>
            </a:endParaRPr>
          </a:p>
          <a:p>
            <a:endParaRPr lang="en-US" sz="2400" i="0" dirty="0">
              <a:solidFill>
                <a:schemeClr val="bg2"/>
              </a:solidFill>
              <a:effectLst/>
              <a:latin typeface="Times New Roman" panose="02020603050405020304" pitchFamily="18" charset="0"/>
              <a:cs typeface="Times New Roman" panose="02020603050405020304" pitchFamily="18" charset="0"/>
            </a:endParaRPr>
          </a:p>
          <a:p>
            <a:pPr defTabSz="746867">
              <a:lnSpc>
                <a:spcPct val="90000"/>
              </a:lnSpc>
              <a:spcBef>
                <a:spcPct val="0"/>
              </a:spcBef>
              <a:spcAft>
                <a:spcPts val="600"/>
              </a:spcAft>
            </a:pPr>
            <a:r>
              <a:rPr lang="en-US" altLang="en-US" sz="2400" i="0" dirty="0" err="1">
                <a:solidFill>
                  <a:schemeClr val="bg2"/>
                </a:solidFill>
                <a:latin typeface="Times New Roman" panose="02020603050405020304" pitchFamily="18" charset="0"/>
                <a:cs typeface="Times New Roman" panose="02020603050405020304" pitchFamily="18" charset="0"/>
              </a:rPr>
              <a:t>Telemetrinin</a:t>
            </a:r>
            <a:r>
              <a:rPr lang="en-US" altLang="en-US" sz="2400" i="0" dirty="0">
                <a:solidFill>
                  <a:schemeClr val="bg2"/>
                </a:solidFill>
                <a:latin typeface="Times New Roman" panose="02020603050405020304" pitchFamily="18" charset="0"/>
                <a:cs typeface="Times New Roman" panose="02020603050405020304" pitchFamily="18" charset="0"/>
              </a:rPr>
              <a:t> </a:t>
            </a:r>
            <a:r>
              <a:rPr lang="en-US" altLang="en-US" sz="2400" i="0" dirty="0" err="1">
                <a:solidFill>
                  <a:schemeClr val="bg2"/>
                </a:solidFill>
                <a:latin typeface="Times New Roman" panose="02020603050405020304" pitchFamily="18" charset="0"/>
                <a:cs typeface="Times New Roman" panose="02020603050405020304" pitchFamily="18" charset="0"/>
              </a:rPr>
              <a:t>ölçülen</a:t>
            </a:r>
            <a:r>
              <a:rPr lang="en-US" altLang="en-US" sz="2400" i="0" dirty="0">
                <a:solidFill>
                  <a:schemeClr val="bg2"/>
                </a:solidFill>
                <a:latin typeface="Times New Roman" panose="02020603050405020304" pitchFamily="18" charset="0"/>
                <a:cs typeface="Times New Roman" panose="02020603050405020304" pitchFamily="18" charset="0"/>
              </a:rPr>
              <a:t> </a:t>
            </a:r>
            <a:r>
              <a:rPr lang="en-US" altLang="en-US" sz="2400" i="0" dirty="0" err="1">
                <a:solidFill>
                  <a:schemeClr val="bg2"/>
                </a:solidFill>
                <a:latin typeface="Times New Roman" panose="02020603050405020304" pitchFamily="18" charset="0"/>
                <a:cs typeface="Times New Roman" panose="02020603050405020304" pitchFamily="18" charset="0"/>
              </a:rPr>
              <a:t>verileri</a:t>
            </a:r>
            <a:r>
              <a:rPr lang="en-US" altLang="en-US" sz="2400" i="0" dirty="0">
                <a:solidFill>
                  <a:schemeClr val="bg2"/>
                </a:solidFill>
                <a:latin typeface="Times New Roman" panose="02020603050405020304" pitchFamily="18" charset="0"/>
                <a:cs typeface="Times New Roman" panose="02020603050405020304" pitchFamily="18" charset="0"/>
              </a:rPr>
              <a:t>:</a:t>
            </a:r>
          </a:p>
          <a:p>
            <a:pPr defTabSz="746867">
              <a:lnSpc>
                <a:spcPct val="90000"/>
              </a:lnSpc>
              <a:spcBef>
                <a:spcPct val="0"/>
              </a:spcBef>
              <a:spcAft>
                <a:spcPts val="600"/>
              </a:spcAft>
            </a:pPr>
            <a:endParaRPr lang="en-US" altLang="en-US" sz="2400" i="0" dirty="0">
              <a:solidFill>
                <a:schemeClr val="bg2"/>
              </a:solidFill>
              <a:latin typeface="Times New Roman" panose="02020603050405020304" pitchFamily="18" charset="0"/>
              <a:cs typeface="Times New Roman" panose="02020603050405020304" pitchFamily="18" charset="0"/>
            </a:endParaRPr>
          </a:p>
          <a:p>
            <a:pPr defTabSz="746867">
              <a:lnSpc>
                <a:spcPct val="90000"/>
              </a:lnSpc>
              <a:spcBef>
                <a:spcPct val="0"/>
              </a:spcBef>
              <a:spcAft>
                <a:spcPts val="600"/>
              </a:spcAft>
            </a:pPr>
            <a:r>
              <a:rPr lang="en-US" altLang="en-US" sz="2400" i="0" dirty="0">
                <a:solidFill>
                  <a:schemeClr val="bg2"/>
                </a:solidFill>
                <a:latin typeface="Times New Roman" panose="02020603050405020304" pitchFamily="18" charset="0"/>
                <a:cs typeface="Times New Roman" panose="02020603050405020304" pitchFamily="18" charset="0"/>
              </a:rPr>
              <a:t>     Yak</a:t>
            </a:r>
            <a:r>
              <a:rPr lang="tr-TR" altLang="en-US" sz="2400" i="0" dirty="0" err="1">
                <a:solidFill>
                  <a:schemeClr val="bg2"/>
                </a:solidFill>
                <a:latin typeface="Times New Roman" panose="02020603050405020304" pitchFamily="18" charset="0"/>
                <a:cs typeface="Times New Roman" panose="02020603050405020304" pitchFamily="18" charset="0"/>
              </a:rPr>
              <a:t>ıt</a:t>
            </a:r>
            <a:r>
              <a:rPr lang="tr-TR" altLang="en-US" sz="2400" i="0" dirty="0">
                <a:solidFill>
                  <a:schemeClr val="bg2"/>
                </a:solidFill>
                <a:latin typeface="Times New Roman" panose="02020603050405020304" pitchFamily="18" charset="0"/>
                <a:cs typeface="Times New Roman" panose="02020603050405020304" pitchFamily="18" charset="0"/>
              </a:rPr>
              <a:t> deposundaki basınç</a:t>
            </a:r>
          </a:p>
          <a:p>
            <a:pPr defTabSz="746867">
              <a:lnSpc>
                <a:spcPct val="90000"/>
              </a:lnSpc>
              <a:spcBef>
                <a:spcPct val="0"/>
              </a:spcBef>
              <a:spcAft>
                <a:spcPts val="600"/>
              </a:spcAft>
            </a:pPr>
            <a:r>
              <a:rPr lang="tr-TR" altLang="en-US" sz="2400" i="0" dirty="0">
                <a:solidFill>
                  <a:schemeClr val="bg2"/>
                </a:solidFill>
                <a:latin typeface="Times New Roman" panose="02020603050405020304" pitchFamily="18" charset="0"/>
                <a:cs typeface="Times New Roman" panose="02020603050405020304" pitchFamily="18" charset="0"/>
              </a:rPr>
              <a:t>     Güç şartlandırma ünitesindeki gerilim ve akımlar </a:t>
            </a:r>
          </a:p>
          <a:p>
            <a:pPr defTabSz="746867">
              <a:lnSpc>
                <a:spcPct val="90000"/>
              </a:lnSpc>
              <a:spcBef>
                <a:spcPct val="0"/>
              </a:spcBef>
              <a:spcAft>
                <a:spcPts val="600"/>
              </a:spcAft>
            </a:pPr>
            <a:r>
              <a:rPr lang="tr-TR" altLang="en-US" sz="2400" i="0" dirty="0">
                <a:solidFill>
                  <a:schemeClr val="bg2"/>
                </a:solidFill>
                <a:latin typeface="Times New Roman" panose="02020603050405020304" pitchFamily="18" charset="0"/>
                <a:cs typeface="Times New Roman" panose="02020603050405020304" pitchFamily="18" charset="0"/>
              </a:rPr>
              <a:t>	 Her alt sistemin çektiği akım</a:t>
            </a:r>
          </a:p>
          <a:p>
            <a:pPr defTabSz="746867">
              <a:lnSpc>
                <a:spcPct val="90000"/>
              </a:lnSpc>
              <a:spcBef>
                <a:spcPct val="0"/>
              </a:spcBef>
              <a:spcAft>
                <a:spcPts val="600"/>
              </a:spcAft>
            </a:pPr>
            <a:r>
              <a:rPr lang="tr-TR" altLang="en-US" sz="2400" i="0" dirty="0">
                <a:solidFill>
                  <a:schemeClr val="bg2"/>
                </a:solidFill>
                <a:latin typeface="Times New Roman" panose="02020603050405020304" pitchFamily="18" charset="0"/>
                <a:cs typeface="Times New Roman" panose="02020603050405020304" pitchFamily="18" charset="0"/>
              </a:rPr>
              <a:t>	 Haberleşme elektroniğinde kritik gerilim ve akımlar</a:t>
            </a:r>
          </a:p>
          <a:p>
            <a:pPr defTabSz="746867">
              <a:lnSpc>
                <a:spcPct val="90000"/>
              </a:lnSpc>
              <a:spcBef>
                <a:spcPct val="0"/>
              </a:spcBef>
              <a:spcAft>
                <a:spcPts val="600"/>
              </a:spcAft>
            </a:pPr>
            <a:r>
              <a:rPr lang="tr-TR" altLang="en-US" sz="2400" i="0" dirty="0">
                <a:solidFill>
                  <a:schemeClr val="bg2"/>
                </a:solidFill>
                <a:latin typeface="Times New Roman" panose="02020603050405020304" pitchFamily="18" charset="0"/>
                <a:cs typeface="Times New Roman" panose="02020603050405020304" pitchFamily="18" charset="0"/>
              </a:rPr>
              <a:t>	 Diğer alt sistemlerin sıcaklığı </a:t>
            </a:r>
          </a:p>
          <a:p>
            <a:pPr defTabSz="746867">
              <a:lnSpc>
                <a:spcPct val="90000"/>
              </a:lnSpc>
              <a:spcBef>
                <a:spcPct val="0"/>
              </a:spcBef>
              <a:spcAft>
                <a:spcPts val="600"/>
              </a:spcAft>
            </a:pPr>
            <a:r>
              <a:rPr lang="tr-TR" altLang="en-US" sz="2400" i="0" dirty="0">
                <a:solidFill>
                  <a:schemeClr val="bg2"/>
                </a:solidFill>
                <a:latin typeface="Times New Roman" panose="02020603050405020304" pitchFamily="18" charset="0"/>
                <a:cs typeface="Times New Roman" panose="02020603050405020304" pitchFamily="18" charset="0"/>
              </a:rPr>
              <a:t>	 Anahtarların konumu ve tutumu</a:t>
            </a:r>
            <a:endParaRPr lang="tr-TR" i="0" dirty="0">
              <a:latin typeface="Times New Roman" panose="02020603050405020304" pitchFamily="18" charset="0"/>
              <a:cs typeface="Times New Roman" panose="02020603050405020304" pitchFamily="18" charset="0"/>
            </a:endParaRPr>
          </a:p>
        </p:txBody>
      </p:sp>
      <p:sp>
        <p:nvSpPr>
          <p:cNvPr id="7" name="Metin kutusu 6">
            <a:extLst>
              <a:ext uri="{FF2B5EF4-FFF2-40B4-BE49-F238E27FC236}">
                <a16:creationId xmlns:a16="http://schemas.microsoft.com/office/drawing/2014/main" id="{0AA03768-C8FC-4C49-B9EC-467FEDF3E5F2}"/>
              </a:ext>
            </a:extLst>
          </p:cNvPr>
          <p:cNvSpPr txBox="1"/>
          <p:nvPr/>
        </p:nvSpPr>
        <p:spPr>
          <a:xfrm>
            <a:off x="457200" y="115467"/>
            <a:ext cx="8229601" cy="798568"/>
          </a:xfrm>
          <a:prstGeom prst="rect">
            <a:avLst/>
          </a:prstGeom>
        </p:spPr>
        <p:txBody>
          <a:bodyPr vert="horz" lIns="99569" tIns="49785" rIns="99569" bIns="49785" rtlCol="0" anchor="ctr">
            <a:normAutofit/>
          </a:bodyPr>
          <a:lstStyle/>
          <a:p>
            <a:pPr defTabSz="746867">
              <a:lnSpc>
                <a:spcPct val="90000"/>
              </a:lnSpc>
              <a:spcBef>
                <a:spcPct val="0"/>
              </a:spcBef>
              <a:spcAft>
                <a:spcPts val="600"/>
              </a:spcAft>
            </a:pPr>
            <a:endParaRPr lang="en-US" altLang="en-US" sz="800" b="1" dirty="0">
              <a:solidFill>
                <a:srgbClr val="E0898E"/>
              </a:solidFill>
              <a:latin typeface="+mj-lt"/>
              <a:ea typeface="맑은 고딕" pitchFamily="50" charset="-127"/>
              <a:cs typeface="+mj-cs"/>
            </a:endParaRPr>
          </a:p>
        </p:txBody>
      </p:sp>
    </p:spTree>
    <p:extLst>
      <p:ext uri="{BB962C8B-B14F-4D97-AF65-F5344CB8AC3E}">
        <p14:creationId xmlns:p14="http://schemas.microsoft.com/office/powerpoint/2010/main" val="3182933566"/>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elemetri sisteminin blok diyagramı">
            <a:extLst>
              <a:ext uri="{FF2B5EF4-FFF2-40B4-BE49-F238E27FC236}">
                <a16:creationId xmlns:a16="http://schemas.microsoft.com/office/drawing/2014/main" id="{A4BFF359-0C76-297D-EE34-E7837DF2EB2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1942415"/>
            <a:ext cx="8229600" cy="3909060"/>
          </a:xfrm>
          <a:prstGeom prst="rect">
            <a:avLst/>
          </a:prstGeom>
          <a:noFill/>
          <a:extLst>
            <a:ext uri="{909E8E84-426E-40DD-AFC4-6F175D3DCCD1}">
              <a14:hiddenFill xmlns:a14="http://schemas.microsoft.com/office/drawing/2010/main">
                <a:solidFill>
                  <a:srgbClr val="FFFFFF"/>
                </a:solidFill>
              </a14:hiddenFill>
            </a:ext>
          </a:extLst>
        </p:spPr>
      </p:pic>
      <p:sp>
        <p:nvSpPr>
          <p:cNvPr id="2055" name="Title 2">
            <a:extLst>
              <a:ext uri="{FF2B5EF4-FFF2-40B4-BE49-F238E27FC236}">
                <a16:creationId xmlns:a16="http://schemas.microsoft.com/office/drawing/2014/main" id="{C93BA627-B7C2-924C-FA5B-BCF6E76BDAC5}"/>
              </a:ext>
            </a:extLst>
          </p:cNvPr>
          <p:cNvSpPr>
            <a:spLocks noGrp="1"/>
          </p:cNvSpPr>
          <p:nvPr>
            <p:ph type="title"/>
          </p:nvPr>
        </p:nvSpPr>
        <p:spPr>
          <a:xfrm>
            <a:off x="321014" y="261381"/>
            <a:ext cx="8365788" cy="1596602"/>
          </a:xfrm>
        </p:spPr>
        <p:txBody>
          <a:bodyPr anchor="ctr">
            <a:noAutofit/>
          </a:bodyPr>
          <a:lstStyle/>
          <a:p>
            <a:pPr>
              <a:lnSpc>
                <a:spcPct val="90000"/>
              </a:lnSpc>
            </a:pPr>
            <a:r>
              <a:rPr lang="tr-TR" sz="2000" dirty="0">
                <a:effectLst/>
              </a:rPr>
              <a:t>Uydu transfer yörüngesindeyken, telemetre vericisi uydu tekrarlayıcısındaki </a:t>
            </a:r>
            <a:br>
              <a:rPr lang="tr-TR" sz="2000" dirty="0">
                <a:effectLst/>
              </a:rPr>
            </a:br>
            <a:r>
              <a:rPr lang="tr-TR" sz="2000" dirty="0">
                <a:effectLst/>
              </a:rPr>
              <a:t>bir </a:t>
            </a:r>
            <a:r>
              <a:rPr lang="tr-TR" sz="2000" dirty="0" err="1">
                <a:effectLst/>
              </a:rPr>
              <a:t>TWTA'ya</a:t>
            </a:r>
            <a:r>
              <a:rPr lang="tr-TR" sz="2000" dirty="0">
                <a:effectLst/>
              </a:rPr>
              <a:t> bağlanır. Telemetri verileri doğası gereği sayısallaştırılır ve zaman bölme teknikleri kullanılarak düşük güçlü bir telemetri taşıyıcısının frekans veya faz kaydırma anahtarlaması (FSK veya PSK) olarak iletilir.</a:t>
            </a:r>
            <a:endParaRPr lang="en-US" sz="2000" dirty="0"/>
          </a:p>
        </p:txBody>
      </p:sp>
    </p:spTree>
    <p:extLst>
      <p:ext uri="{BB962C8B-B14F-4D97-AF65-F5344CB8AC3E}">
        <p14:creationId xmlns:p14="http://schemas.microsoft.com/office/powerpoint/2010/main" val="2711923363"/>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itle 1">
            <a:extLst>
              <a:ext uri="{FF2B5EF4-FFF2-40B4-BE49-F238E27FC236}">
                <a16:creationId xmlns:a16="http://schemas.microsoft.com/office/drawing/2014/main" id="{38605BBC-5752-6642-61BE-260FD9706E10}"/>
              </a:ext>
            </a:extLst>
          </p:cNvPr>
          <p:cNvSpPr>
            <a:spLocks noGrp="1"/>
          </p:cNvSpPr>
          <p:nvPr>
            <p:ph type="title"/>
          </p:nvPr>
        </p:nvSpPr>
        <p:spPr>
          <a:xfrm>
            <a:off x="457200" y="19026"/>
            <a:ext cx="8229600" cy="796908"/>
          </a:xfrm>
        </p:spPr>
        <p:txBody>
          <a:bodyPr/>
          <a:lstStyle/>
          <a:p>
            <a:endParaRPr lang="en-US"/>
          </a:p>
        </p:txBody>
      </p:sp>
      <p:pic>
        <p:nvPicPr>
          <p:cNvPr id="3074" name="Picture 2" descr="In-Orbit Reliability Evaluation of Space TWTA Based on Copula Function and  Bivariate Hybrid Stochastic Processes">
            <a:extLst>
              <a:ext uri="{FF2B5EF4-FFF2-40B4-BE49-F238E27FC236}">
                <a16:creationId xmlns:a16="http://schemas.microsoft.com/office/drawing/2014/main" id="{09C70783-4F5F-35A5-FACC-D5D5399C5BB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7200" y="1915285"/>
            <a:ext cx="8229600" cy="3579883"/>
          </a:xfrm>
          <a:prstGeom prst="rect">
            <a:avLst/>
          </a:prstGeom>
          <a:solidFill>
            <a:srgbClr val="FFFFFF"/>
          </a:solidFill>
        </p:spPr>
      </p:pic>
    </p:spTree>
    <p:extLst>
      <p:ext uri="{BB962C8B-B14F-4D97-AF65-F5344CB8AC3E}">
        <p14:creationId xmlns:p14="http://schemas.microsoft.com/office/powerpoint/2010/main" val="4252507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8B676A3D-818C-9245-3E2E-748BB8EF8ACF}"/>
              </a:ext>
            </a:extLst>
          </p:cNvPr>
          <p:cNvSpPr>
            <a:spLocks noGrp="1"/>
          </p:cNvSpPr>
          <p:nvPr>
            <p:ph idx="1"/>
          </p:nvPr>
        </p:nvSpPr>
        <p:spPr>
          <a:xfrm>
            <a:off x="3798731" y="1485236"/>
            <a:ext cx="5063168" cy="3213224"/>
          </a:xfrm>
        </p:spPr>
        <p:txBody>
          <a:bodyPr>
            <a:normAutofit fontScale="92500" lnSpcReduction="10000"/>
          </a:bodyPr>
          <a:lstStyle/>
          <a:p>
            <a:r>
              <a:rPr lang="tr-TR" sz="2400" i="0" dirty="0">
                <a:latin typeface="Times New Roman" panose="02020603050405020304" pitchFamily="18" charset="0"/>
                <a:cs typeface="Times New Roman" panose="02020603050405020304" pitchFamily="18" charset="0"/>
              </a:rPr>
              <a:t>Çoklu tonlarla modüle edilmiş bir komut  </a:t>
            </a:r>
          </a:p>
          <a:p>
            <a:r>
              <a:rPr lang="tr-TR" sz="2400" i="0" dirty="0">
                <a:latin typeface="Times New Roman" panose="02020603050405020304" pitchFamily="18" charset="0"/>
                <a:cs typeface="Times New Roman" panose="02020603050405020304" pitchFamily="18" charset="0"/>
              </a:rPr>
              <a:t>taşıyıcısını dünya istasyonundan uyduya </a:t>
            </a:r>
          </a:p>
          <a:p>
            <a:r>
              <a:rPr lang="tr-TR" sz="2400" i="0" dirty="0">
                <a:latin typeface="Times New Roman" panose="02020603050405020304" pitchFamily="18" charset="0"/>
                <a:cs typeface="Times New Roman" panose="02020603050405020304" pitchFamily="18" charset="0"/>
              </a:rPr>
              <a:t>ileterek. Taşıyıcı uydudaki komut alıcısı </a:t>
            </a:r>
          </a:p>
          <a:p>
            <a:r>
              <a:rPr lang="tr-TR" sz="2400" i="0" dirty="0">
                <a:latin typeface="Times New Roman" panose="02020603050405020304" pitchFamily="18" charset="0"/>
                <a:cs typeface="Times New Roman" panose="02020603050405020304" pitchFamily="18" charset="0"/>
              </a:rPr>
              <a:t>tarafından alınır, demodüle edilir ve daha </a:t>
            </a:r>
          </a:p>
          <a:p>
            <a:r>
              <a:rPr lang="tr-TR" sz="2400" i="0" dirty="0">
                <a:latin typeface="Times New Roman" panose="02020603050405020304" pitchFamily="18" charset="0"/>
                <a:cs typeface="Times New Roman" panose="02020603050405020304" pitchFamily="18" charset="0"/>
              </a:rPr>
              <a:t>sonra  </a:t>
            </a:r>
            <a:r>
              <a:rPr lang="tr-TR" sz="2400" i="0" dirty="0" err="1">
                <a:latin typeface="Times New Roman" panose="02020603050405020304" pitchFamily="18" charset="0"/>
                <a:cs typeface="Times New Roman" panose="02020603050405020304" pitchFamily="18" charset="0"/>
              </a:rPr>
              <a:t>telenet</a:t>
            </a:r>
            <a:r>
              <a:rPr lang="tr-TR" sz="2400" i="0" dirty="0">
                <a:latin typeface="Times New Roman" panose="02020603050405020304" pitchFamily="18" charset="0"/>
                <a:cs typeface="Times New Roman" panose="02020603050405020304" pitchFamily="18" charset="0"/>
              </a:rPr>
              <a:t> veya işaret vericisine </a:t>
            </a:r>
          </a:p>
          <a:p>
            <a:r>
              <a:rPr lang="tr-TR" sz="2400" i="0" dirty="0">
                <a:latin typeface="Times New Roman" panose="02020603050405020304" pitchFamily="18" charset="0"/>
                <a:cs typeface="Times New Roman" panose="02020603050405020304" pitchFamily="18" charset="0"/>
              </a:rPr>
              <a:t>dünyaya yeniden iletilmek üzere gider, </a:t>
            </a:r>
          </a:p>
          <a:p>
            <a:r>
              <a:rPr lang="tr-TR" sz="2400" i="0" dirty="0">
                <a:latin typeface="Times New Roman" panose="02020603050405020304" pitchFamily="18" charset="0"/>
                <a:cs typeface="Times New Roman" panose="02020603050405020304" pitchFamily="18" charset="0"/>
              </a:rPr>
              <a:t>burada alınan sinyalin faz farkı iletilen </a:t>
            </a:r>
          </a:p>
          <a:p>
            <a:r>
              <a:rPr lang="tr-TR" sz="2400" i="0" dirty="0">
                <a:latin typeface="Times New Roman" panose="02020603050405020304" pitchFamily="18" charset="0"/>
                <a:cs typeface="Times New Roman" panose="02020603050405020304" pitchFamily="18" charset="0"/>
              </a:rPr>
              <a:t>sinyale göre ölçülür.</a:t>
            </a:r>
          </a:p>
          <a:p>
            <a:endParaRPr lang="tr-TR" sz="2400" i="0" dirty="0">
              <a:latin typeface="Times New Roman" panose="02020603050405020304" pitchFamily="18" charset="0"/>
              <a:cs typeface="Times New Roman" panose="02020603050405020304" pitchFamily="18" charset="0"/>
            </a:endParaRPr>
          </a:p>
        </p:txBody>
      </p:sp>
      <p:sp>
        <p:nvSpPr>
          <p:cNvPr id="3" name="Başlık 2">
            <a:extLst>
              <a:ext uri="{FF2B5EF4-FFF2-40B4-BE49-F238E27FC236}">
                <a16:creationId xmlns:a16="http://schemas.microsoft.com/office/drawing/2014/main" id="{0C49719A-4E99-6439-EE89-6243845F728F}"/>
              </a:ext>
            </a:extLst>
          </p:cNvPr>
          <p:cNvSpPr>
            <a:spLocks noGrp="1"/>
          </p:cNvSpPr>
          <p:nvPr>
            <p:ph type="title"/>
          </p:nvPr>
        </p:nvSpPr>
        <p:spPr/>
        <p:txBody>
          <a:bodyPr>
            <a:normAutofit fontScale="90000"/>
          </a:bodyPr>
          <a:lstStyle/>
          <a:p>
            <a:r>
              <a:rPr lang="tr-TR" sz="3200" b="1">
                <a:latin typeface="Times New Roman" panose="02020603050405020304" pitchFamily="18" charset="0"/>
                <a:cs typeface="Times New Roman" panose="02020603050405020304" pitchFamily="18" charset="0"/>
              </a:rPr>
              <a:t>Faz Farkı Ölçümü ile Yörünge Takibi</a:t>
            </a:r>
            <a:br>
              <a:rPr lang="tr-TR" sz="3200">
                <a:latin typeface="Times New Roman" panose="02020603050405020304" pitchFamily="18" charset="0"/>
                <a:cs typeface="Times New Roman" panose="02020603050405020304" pitchFamily="18" charset="0"/>
              </a:rPr>
            </a:br>
            <a:endParaRPr lang="tr-TR" dirty="0"/>
          </a:p>
        </p:txBody>
      </p:sp>
      <p:pic>
        <p:nvPicPr>
          <p:cNvPr id="5122" name="Picture 2">
            <a:extLst>
              <a:ext uri="{FF2B5EF4-FFF2-40B4-BE49-F238E27FC236}">
                <a16:creationId xmlns:a16="http://schemas.microsoft.com/office/drawing/2014/main" id="{91451E95-1A57-9E9B-767A-E29045C230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70" t="-1" r="58443" b="28819"/>
          <a:stretch/>
        </p:blipFill>
        <p:spPr bwMode="auto">
          <a:xfrm>
            <a:off x="177221" y="1059950"/>
            <a:ext cx="3621510" cy="4677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768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254C66C5-69B2-43BF-BD78-A9A29EFF20D0}"/>
              </a:ext>
            </a:extLst>
          </p:cNvPr>
          <p:cNvSpPr>
            <a:spLocks noGrp="1"/>
          </p:cNvSpPr>
          <p:nvPr>
            <p:ph idx="1"/>
          </p:nvPr>
        </p:nvSpPr>
        <p:spPr>
          <a:xfrm>
            <a:off x="291829" y="1263047"/>
            <a:ext cx="4484451" cy="4836195"/>
          </a:xfrm>
        </p:spPr>
        <p:txBody>
          <a:bodyPr>
            <a:normAutofit/>
          </a:bodyPr>
          <a:lstStyle/>
          <a:p>
            <a:pPr marL="0" marR="0" lvl="0" indent="0" defTabSz="746867" rtl="0" eaLnBrk="1" fontAlgn="auto" latinLnBrk="1" hangingPunct="1">
              <a:lnSpc>
                <a:spcPct val="100000"/>
              </a:lnSpc>
              <a:spcBef>
                <a:spcPct val="20000"/>
              </a:spcBef>
              <a:spcAft>
                <a:spcPts val="0"/>
              </a:spcAft>
              <a:buClrTx/>
              <a:buSzTx/>
              <a:tabLst/>
              <a:defRPr/>
            </a:pPr>
            <a:r>
              <a:rPr kumimoji="0" lang="tr-TR" altLang="en-US" sz="2000" b="0" i="0" u="none" strike="noStrike" kern="120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Uydular, yörüngedeki konumlarını doğru şekilde korumak için hız ve ivme </a:t>
            </a:r>
          </a:p>
          <a:p>
            <a:pPr marL="0" marR="0" lvl="0" indent="0" defTabSz="746867" rtl="0" eaLnBrk="1" fontAlgn="auto" latinLnBrk="1" hangingPunct="1">
              <a:lnSpc>
                <a:spcPct val="100000"/>
              </a:lnSpc>
              <a:spcBef>
                <a:spcPct val="20000"/>
              </a:spcBef>
              <a:spcAft>
                <a:spcPts val="0"/>
              </a:spcAft>
              <a:buClrTx/>
              <a:buSzTx/>
              <a:tabLst/>
              <a:defRPr/>
            </a:pPr>
            <a:r>
              <a:rPr kumimoji="0" lang="tr-TR" altLang="en-US" sz="2000" b="0" i="0" u="none" strike="noStrike" kern="120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sensörlerinden gelen verileri  kullanır. Bu sensörler, yörüngedeki  küçük </a:t>
            </a:r>
          </a:p>
          <a:p>
            <a:pPr marL="0" marR="0" lvl="0" indent="0" defTabSz="746867" rtl="0" eaLnBrk="1" fontAlgn="auto" latinLnBrk="1" hangingPunct="1">
              <a:lnSpc>
                <a:spcPct val="100000"/>
              </a:lnSpc>
              <a:spcBef>
                <a:spcPct val="20000"/>
              </a:spcBef>
              <a:spcAft>
                <a:spcPts val="0"/>
              </a:spcAft>
              <a:buClrTx/>
              <a:buSzTx/>
              <a:tabLst/>
              <a:defRPr/>
            </a:pPr>
            <a:r>
              <a:rPr kumimoji="0" lang="tr-TR" altLang="en-US" sz="2000" b="0" i="0" u="none" strike="noStrike" kern="120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değişiklikleri tespit ederek, bu  bilgileri </a:t>
            </a:r>
          </a:p>
          <a:p>
            <a:pPr marL="0" marR="0" lvl="0" indent="0" defTabSz="746867" rtl="0" eaLnBrk="1" fontAlgn="auto" latinLnBrk="1" hangingPunct="1">
              <a:lnSpc>
                <a:spcPct val="100000"/>
              </a:lnSpc>
              <a:spcBef>
                <a:spcPct val="20000"/>
              </a:spcBef>
              <a:spcAft>
                <a:spcPts val="0"/>
              </a:spcAft>
              <a:buClrTx/>
              <a:buSzTx/>
              <a:tabLst/>
              <a:defRPr/>
            </a:pPr>
            <a:r>
              <a:rPr kumimoji="0" lang="tr-TR" altLang="en-US" sz="2000" b="0" i="0" u="none" strike="noStrike" kern="120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telemetri sistemi aracılığıyla  dünya </a:t>
            </a:r>
          </a:p>
          <a:p>
            <a:pPr marL="0" marR="0" lvl="0" indent="0" defTabSz="746867" rtl="0" eaLnBrk="1" fontAlgn="auto" latinLnBrk="1" hangingPunct="1">
              <a:lnSpc>
                <a:spcPct val="100000"/>
              </a:lnSpc>
              <a:spcBef>
                <a:spcPct val="20000"/>
              </a:spcBef>
              <a:spcAft>
                <a:spcPts val="0"/>
              </a:spcAft>
              <a:buClrTx/>
              <a:buSzTx/>
              <a:tabLst/>
              <a:defRPr/>
            </a:pPr>
            <a:r>
              <a:rPr kumimoji="0" lang="tr-TR" altLang="en-US" sz="2000" b="0" i="0" u="none" strike="noStrike" kern="120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istasyonuna iletir. Dünya istasyonunda </a:t>
            </a:r>
          </a:p>
          <a:p>
            <a:pPr marL="0" marR="0" lvl="0" indent="0" defTabSz="746867" rtl="0" eaLnBrk="1" fontAlgn="auto" latinLnBrk="1" hangingPunct="1">
              <a:lnSpc>
                <a:spcPct val="100000"/>
              </a:lnSpc>
              <a:spcBef>
                <a:spcPct val="20000"/>
              </a:spcBef>
              <a:spcAft>
                <a:spcPts val="0"/>
              </a:spcAft>
              <a:buClrTx/>
              <a:buSzTx/>
              <a:tabLst/>
              <a:defRPr/>
            </a:pPr>
            <a:r>
              <a:rPr kumimoji="0" lang="tr-TR" altLang="en-US" sz="2000" b="0" i="0" u="none" strike="noStrike" kern="120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analiz edilen bu veriler,  gerekli yörünge düzeltmelerini  sağlamak için komutlara </a:t>
            </a:r>
          </a:p>
          <a:p>
            <a:pPr marL="0" marR="0" lvl="0" indent="0" defTabSz="746867" rtl="0" eaLnBrk="1" fontAlgn="auto" latinLnBrk="1" hangingPunct="1">
              <a:lnSpc>
                <a:spcPct val="100000"/>
              </a:lnSpc>
              <a:spcBef>
                <a:spcPct val="20000"/>
              </a:spcBef>
              <a:spcAft>
                <a:spcPts val="0"/>
              </a:spcAft>
              <a:buClrTx/>
              <a:buSzTx/>
              <a:tabLst/>
              <a:defRPr/>
            </a:pPr>
            <a:r>
              <a:rPr kumimoji="0" lang="tr-TR" altLang="en-US" sz="2000" b="0" i="0" u="none" strike="noStrike" kern="120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dönüştürülerek yeniden uyduya gönderilir</a:t>
            </a:r>
          </a:p>
          <a:p>
            <a:endParaRPr lang="tr-TR" sz="2000" dirty="0">
              <a:solidFill>
                <a:schemeClr val="bg2"/>
              </a:solidFill>
              <a:latin typeface="Times New Roman" panose="02020603050405020304" pitchFamily="18" charset="0"/>
              <a:cs typeface="Times New Roman" panose="02020603050405020304" pitchFamily="18" charset="0"/>
            </a:endParaRPr>
          </a:p>
        </p:txBody>
      </p:sp>
      <p:sp>
        <p:nvSpPr>
          <p:cNvPr id="3" name="Başlık 2">
            <a:extLst>
              <a:ext uri="{FF2B5EF4-FFF2-40B4-BE49-F238E27FC236}">
                <a16:creationId xmlns:a16="http://schemas.microsoft.com/office/drawing/2014/main" id="{693BEBC7-90D1-4CDF-71BE-4608F7C5628B}"/>
              </a:ext>
            </a:extLst>
          </p:cNvPr>
          <p:cNvSpPr>
            <a:spLocks noGrp="1"/>
          </p:cNvSpPr>
          <p:nvPr>
            <p:ph type="title"/>
          </p:nvPr>
        </p:nvSpPr>
        <p:spPr/>
        <p:txBody>
          <a:bodyPr/>
          <a:lstStyle/>
          <a:p>
            <a:r>
              <a:rPr lang="tr-TR" dirty="0"/>
              <a:t>Hız ve İvme Sensörleriyle Yörünge İzleme</a:t>
            </a:r>
          </a:p>
        </p:txBody>
      </p:sp>
      <p:pic>
        <p:nvPicPr>
          <p:cNvPr id="6146" name="Picture 2">
            <a:extLst>
              <a:ext uri="{FF2B5EF4-FFF2-40B4-BE49-F238E27FC236}">
                <a16:creationId xmlns:a16="http://schemas.microsoft.com/office/drawing/2014/main" id="{6E06B863-C846-30C4-47B3-44BF73574C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213" t="3963" r="5000" b="29814"/>
          <a:stretch/>
        </p:blipFill>
        <p:spPr bwMode="auto">
          <a:xfrm>
            <a:off x="4705363" y="1220047"/>
            <a:ext cx="3981438" cy="4417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176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3099E-2878-6516-FAE4-A22B80278F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9C4D3A-5436-9E0B-A195-14E14DC06DB4}"/>
              </a:ext>
            </a:extLst>
          </p:cNvPr>
          <p:cNvSpPr>
            <a:spLocks noGrp="1"/>
          </p:cNvSpPr>
          <p:nvPr>
            <p:ph idx="1"/>
          </p:nvPr>
        </p:nvSpPr>
        <p:spPr>
          <a:xfrm>
            <a:off x="457199" y="5306568"/>
            <a:ext cx="7733489" cy="1002085"/>
          </a:xfrm>
        </p:spPr>
        <p:txBody>
          <a:bodyPr>
            <a:normAutofit fontScale="92500" lnSpcReduction="10000"/>
          </a:bodyPr>
          <a:lstStyle/>
          <a:p>
            <a:r>
              <a:rPr sz="2000" dirty="0"/>
              <a:t>Doppler kayması formülü:</a:t>
            </a:r>
          </a:p>
          <a:p>
            <a:pPr lvl="1"/>
            <a:r>
              <a:rPr lang="el-GR" sz="2000" dirty="0">
                <a:solidFill>
                  <a:schemeClr val="bg1"/>
                </a:solidFill>
              </a:rPr>
              <a:t>Δ</a:t>
            </a:r>
            <a:r>
              <a:rPr lang="tr-TR" sz="2000" dirty="0">
                <a:solidFill>
                  <a:schemeClr val="bg1"/>
                </a:solidFill>
              </a:rPr>
              <a:t>f = (v / c) · f₀</a:t>
            </a:r>
          </a:p>
          <a:p>
            <a:pPr lvl="1"/>
            <a:r>
              <a:rPr lang="tr-TR" sz="2000" dirty="0">
                <a:solidFill>
                  <a:schemeClr val="bg1"/>
                </a:solidFill>
              </a:rPr>
              <a:t>v: rölatif hız, c: ışık hızı, f₀: orijinal frekans</a:t>
            </a:r>
          </a:p>
        </p:txBody>
      </p:sp>
      <p:sp>
        <p:nvSpPr>
          <p:cNvPr id="2" name="Title 1">
            <a:extLst>
              <a:ext uri="{FF2B5EF4-FFF2-40B4-BE49-F238E27FC236}">
                <a16:creationId xmlns:a16="http://schemas.microsoft.com/office/drawing/2014/main" id="{C6C6827F-8080-A9DF-187F-FA361F730D01}"/>
              </a:ext>
            </a:extLst>
          </p:cNvPr>
          <p:cNvSpPr>
            <a:spLocks noGrp="1"/>
          </p:cNvSpPr>
          <p:nvPr>
            <p:ph type="title"/>
          </p:nvPr>
        </p:nvSpPr>
        <p:spPr>
          <a:xfrm>
            <a:off x="457200" y="261382"/>
            <a:ext cx="8229601" cy="798568"/>
          </a:xfrm>
        </p:spPr>
        <p:txBody>
          <a:bodyPr anchor="ctr">
            <a:normAutofit/>
          </a:bodyPr>
          <a:lstStyle/>
          <a:p>
            <a:r>
              <a:rPr dirty="0"/>
              <a:t>Doppler Etkisi ile Takip</a:t>
            </a:r>
          </a:p>
        </p:txBody>
      </p:sp>
      <p:pic>
        <p:nvPicPr>
          <p:cNvPr id="10242" name="Picture 2" descr="Resim">
            <a:extLst>
              <a:ext uri="{FF2B5EF4-FFF2-40B4-BE49-F238E27FC236}">
                <a16:creationId xmlns:a16="http://schemas.microsoft.com/office/drawing/2014/main" id="{134117F2-8228-9323-3B6F-5615B4B4DC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780" y="1059949"/>
            <a:ext cx="3871974" cy="3871974"/>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A282F861-6C7A-F51D-342C-2FD6EC280828}"/>
              </a:ext>
            </a:extLst>
          </p:cNvPr>
          <p:cNvSpPr txBox="1"/>
          <p:nvPr/>
        </p:nvSpPr>
        <p:spPr>
          <a:xfrm>
            <a:off x="4010025" y="1059950"/>
            <a:ext cx="4881056" cy="3170099"/>
          </a:xfrm>
          <a:prstGeom prst="rect">
            <a:avLst/>
          </a:prstGeom>
          <a:noFill/>
        </p:spPr>
        <p:txBody>
          <a:bodyPr wrap="square">
            <a:spAutoFit/>
          </a:bodyPr>
          <a:lstStyle/>
          <a:p>
            <a:r>
              <a:rPr lang="tr-TR" dirty="0">
                <a:solidFill>
                  <a:schemeClr val="bg1"/>
                </a:solidFill>
                <a:latin typeface="Times New Roman" panose="02020603050405020304" pitchFamily="18" charset="0"/>
                <a:cs typeface="Times New Roman" panose="02020603050405020304" pitchFamily="18" charset="0"/>
              </a:rPr>
              <a:t>Doppler etkisi, hareket eden bir dalga kaynağı ile alıcı arasındaki relatif hareket nedeniyle </a:t>
            </a:r>
          </a:p>
          <a:p>
            <a:r>
              <a:rPr lang="tr-TR" dirty="0">
                <a:solidFill>
                  <a:schemeClr val="bg1"/>
                </a:solidFill>
                <a:latin typeface="Times New Roman" panose="02020603050405020304" pitchFamily="18" charset="0"/>
                <a:cs typeface="Times New Roman" panose="02020603050405020304" pitchFamily="18" charset="0"/>
              </a:rPr>
              <a:t>dalga frekansında meydana gelen değişimi </a:t>
            </a:r>
          </a:p>
          <a:p>
            <a:r>
              <a:rPr lang="tr-TR" dirty="0">
                <a:solidFill>
                  <a:schemeClr val="bg1"/>
                </a:solidFill>
                <a:latin typeface="Times New Roman" panose="02020603050405020304" pitchFamily="18" charset="0"/>
                <a:cs typeface="Times New Roman" panose="02020603050405020304" pitchFamily="18" charset="0"/>
              </a:rPr>
              <a:t>ifade eder. Uydu takibinde bu etki, uydunun </a:t>
            </a:r>
          </a:p>
          <a:p>
            <a:r>
              <a:rPr lang="tr-TR" dirty="0">
                <a:solidFill>
                  <a:schemeClr val="bg1"/>
                </a:solidFill>
                <a:latin typeface="Times New Roman" panose="02020603050405020304" pitchFamily="18" charset="0"/>
                <a:cs typeface="Times New Roman" panose="02020603050405020304" pitchFamily="18" charset="0"/>
              </a:rPr>
              <a:t>yörüngesinde hareket ederken yayımladığı </a:t>
            </a:r>
          </a:p>
          <a:p>
            <a:r>
              <a:rPr lang="tr-TR" dirty="0">
                <a:solidFill>
                  <a:schemeClr val="bg1"/>
                </a:solidFill>
                <a:latin typeface="Times New Roman" panose="02020603050405020304" pitchFamily="18" charset="0"/>
                <a:cs typeface="Times New Roman" panose="02020603050405020304" pitchFamily="18" charset="0"/>
              </a:rPr>
              <a:t>radyo sinyallerinin frekansında gözlenen </a:t>
            </a:r>
          </a:p>
          <a:p>
            <a:r>
              <a:rPr lang="tr-TR" dirty="0">
                <a:solidFill>
                  <a:schemeClr val="bg1"/>
                </a:solidFill>
                <a:latin typeface="Times New Roman" panose="02020603050405020304" pitchFamily="18" charset="0"/>
                <a:cs typeface="Times New Roman" panose="02020603050405020304" pitchFamily="18" charset="0"/>
              </a:rPr>
              <a:t>değişimlerle belirgin hale gelir. Bu, yer </a:t>
            </a:r>
          </a:p>
          <a:p>
            <a:r>
              <a:rPr lang="tr-TR" dirty="0">
                <a:solidFill>
                  <a:schemeClr val="bg1"/>
                </a:solidFill>
                <a:latin typeface="Times New Roman" panose="02020603050405020304" pitchFamily="18" charset="0"/>
                <a:cs typeface="Times New Roman" panose="02020603050405020304" pitchFamily="18" charset="0"/>
              </a:rPr>
              <a:t>istasyonlarının uydunun hızını, konumunu ve yörüngesini hassas bir şekilde belirlemesine </a:t>
            </a:r>
          </a:p>
          <a:p>
            <a:r>
              <a:rPr lang="tr-TR" dirty="0">
                <a:solidFill>
                  <a:schemeClr val="bg1"/>
                </a:solidFill>
                <a:latin typeface="Times New Roman" panose="02020603050405020304" pitchFamily="18" charset="0"/>
                <a:cs typeface="Times New Roman" panose="02020603050405020304" pitchFamily="18" charset="0"/>
              </a:rPr>
              <a:t>olanak tanır.</a:t>
            </a:r>
          </a:p>
        </p:txBody>
      </p:sp>
    </p:spTree>
    <p:extLst>
      <p:ext uri="{BB962C8B-B14F-4D97-AF65-F5344CB8AC3E}">
        <p14:creationId xmlns:p14="http://schemas.microsoft.com/office/powerpoint/2010/main" val="3547659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1382"/>
            <a:ext cx="8229601" cy="798568"/>
          </a:xfrm>
        </p:spPr>
        <p:txBody>
          <a:bodyPr anchor="ctr">
            <a:normAutofit/>
          </a:bodyPr>
          <a:lstStyle/>
          <a:p>
            <a:r>
              <a:t>Doppler Etkisi ile Takip</a:t>
            </a:r>
          </a:p>
        </p:txBody>
      </p:sp>
      <p:pic>
        <p:nvPicPr>
          <p:cNvPr id="10244" name="Picture 4" descr="Diagram showing a typical doppler shift">
            <a:extLst>
              <a:ext uri="{FF2B5EF4-FFF2-40B4-BE49-F238E27FC236}">
                <a16:creationId xmlns:a16="http://schemas.microsoft.com/office/drawing/2014/main" id="{EB63CBF4-7772-9A9E-ABEA-D146A9B041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1059950"/>
            <a:ext cx="4732148" cy="4999482"/>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a:extLst>
              <a:ext uri="{FF2B5EF4-FFF2-40B4-BE49-F238E27FC236}">
                <a16:creationId xmlns:a16="http://schemas.microsoft.com/office/drawing/2014/main" id="{37E0F981-9C5C-B57A-5815-08DA16F350ED}"/>
              </a:ext>
            </a:extLst>
          </p:cNvPr>
          <p:cNvSpPr txBox="1"/>
          <p:nvPr/>
        </p:nvSpPr>
        <p:spPr>
          <a:xfrm>
            <a:off x="4732148" y="1059950"/>
            <a:ext cx="4285392" cy="3785652"/>
          </a:xfrm>
          <a:prstGeom prst="rect">
            <a:avLst/>
          </a:prstGeom>
          <a:noFill/>
        </p:spPr>
        <p:txBody>
          <a:bodyPr wrap="square">
            <a:spAutoFit/>
          </a:bodyPr>
          <a:lstStyle/>
          <a:p>
            <a:pPr>
              <a:buNone/>
            </a:pPr>
            <a:r>
              <a:rPr lang="tr-TR" dirty="0">
                <a:solidFill>
                  <a:schemeClr val="bg1"/>
                </a:solidFill>
              </a:rPr>
              <a:t>Uydu takibinde Doppler etkisi, verilere  ulaşmak için kullanılır:</a:t>
            </a:r>
          </a:p>
          <a:p>
            <a:pPr>
              <a:buFont typeface="+mj-lt"/>
              <a:buAutoNum type="arabicPeriod"/>
            </a:pPr>
            <a:r>
              <a:rPr lang="tr-TR" b="1" dirty="0">
                <a:solidFill>
                  <a:schemeClr val="bg1"/>
                </a:solidFill>
              </a:rPr>
              <a:t>Hız Hesaplama:</a:t>
            </a:r>
            <a:r>
              <a:rPr lang="tr-TR" dirty="0">
                <a:solidFill>
                  <a:schemeClr val="bg1"/>
                </a:solidFill>
              </a:rPr>
              <a:t> Uydunun yörünge hızı, Doppler kaymasının büyüklüğü ile doğru orantılıdır.</a:t>
            </a:r>
          </a:p>
          <a:p>
            <a:pPr>
              <a:buFont typeface="+mj-lt"/>
              <a:buAutoNum type="arabicPeriod"/>
            </a:pPr>
            <a:r>
              <a:rPr lang="tr-TR" b="1" dirty="0">
                <a:solidFill>
                  <a:schemeClr val="bg1"/>
                </a:solidFill>
              </a:rPr>
              <a:t>Konum Belirleme:</a:t>
            </a:r>
            <a:r>
              <a:rPr lang="tr-TR" dirty="0">
                <a:solidFill>
                  <a:schemeClr val="bg1"/>
                </a:solidFill>
              </a:rPr>
              <a:t> Doppler verileri,      uydu ile yer istasyonu arasındaki mesafenin ve hareket yönünün belirlenmesine yardımcı olur.</a:t>
            </a:r>
          </a:p>
          <a:p>
            <a:pPr>
              <a:buFont typeface="+mj-lt"/>
              <a:buAutoNum type="arabicPeriod"/>
            </a:pPr>
            <a:r>
              <a:rPr lang="tr-TR" b="1" dirty="0">
                <a:solidFill>
                  <a:schemeClr val="bg1"/>
                </a:solidFill>
              </a:rPr>
              <a:t>Yörünge Tahmini:</a:t>
            </a:r>
            <a:r>
              <a:rPr lang="tr-TR" dirty="0">
                <a:solidFill>
                  <a:schemeClr val="bg1"/>
                </a:solidFill>
              </a:rPr>
              <a:t> Uzun süreli Doppler ölçümleri, uydunun yörüngesinin            doğruluğunu artırır.</a:t>
            </a:r>
          </a:p>
        </p:txBody>
      </p:sp>
    </p:spTree>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73CD84F7-9C21-795E-CCEE-89EF6EC91E2E}"/>
              </a:ext>
            </a:extLst>
          </p:cNvPr>
          <p:cNvSpPr>
            <a:spLocks noGrp="1"/>
          </p:cNvSpPr>
          <p:nvPr>
            <p:ph type="ctrTitle"/>
          </p:nvPr>
        </p:nvSpPr>
        <p:spPr>
          <a:xfrm>
            <a:off x="611066" y="284029"/>
            <a:ext cx="7291759" cy="1020576"/>
          </a:xfrm>
        </p:spPr>
        <p:txBody>
          <a:bodyPr vert="horz" wrap="square" lIns="99569" tIns="49785" rIns="99569" bIns="49785" numCol="1" rtlCol="0" anchor="t" anchorCtr="0" compatLnSpc="1">
            <a:prstTxWarp prst="textNoShape">
              <a:avLst/>
            </a:prstTxWarp>
            <a:normAutofit/>
          </a:bodyPr>
          <a:lstStyle/>
          <a:p>
            <a:pPr>
              <a:lnSpc>
                <a:spcPct val="90000"/>
              </a:lnSpc>
            </a:pPr>
            <a:r>
              <a:rPr lang="tr-TR" sz="2400" b="1" dirty="0"/>
              <a:t>Uydu Operasyonlarında Komut ve Yedekleme Sistemleri</a:t>
            </a:r>
            <a:br>
              <a:rPr lang="tr-TR" sz="2400" dirty="0"/>
            </a:br>
            <a:endParaRPr lang="tr-TR" sz="2400" dirty="0"/>
          </a:p>
        </p:txBody>
      </p:sp>
      <p:sp>
        <p:nvSpPr>
          <p:cNvPr id="6" name="Metin kutusu 5">
            <a:extLst>
              <a:ext uri="{FF2B5EF4-FFF2-40B4-BE49-F238E27FC236}">
                <a16:creationId xmlns:a16="http://schemas.microsoft.com/office/drawing/2014/main" id="{8A1AFADD-EA0B-BE36-A939-7D68D971586A}"/>
              </a:ext>
            </a:extLst>
          </p:cNvPr>
          <p:cNvSpPr txBox="1"/>
          <p:nvPr/>
        </p:nvSpPr>
        <p:spPr>
          <a:xfrm>
            <a:off x="0" y="1906532"/>
            <a:ext cx="5142125" cy="2554545"/>
          </a:xfrm>
          <a:prstGeom prst="rect">
            <a:avLst/>
          </a:prstGeom>
          <a:noFill/>
        </p:spPr>
        <p:txBody>
          <a:bodyPr wrap="square">
            <a:spAutoFit/>
          </a:bodyPr>
          <a:lstStyle/>
          <a:p>
            <a:pPr marL="0" marR="0"/>
            <a:r>
              <a:rPr lang="tr-TR"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Uyduların operasyonları, yer istasyonlarından gelen komutlarla yönetilir ve bu  komutların </a:t>
            </a:r>
          </a:p>
          <a:p>
            <a:pPr marL="0" marR="0"/>
            <a:r>
              <a:rPr lang="tr-TR"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doğru şekilde alınması kritik öneme  sahiptir. Uydu, yalnızca  TTC (Telemetri, Takip ve </a:t>
            </a:r>
          </a:p>
          <a:p>
            <a:pPr marL="0" marR="0"/>
            <a:r>
              <a:rPr lang="tr-TR"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Komut) yer  istasyonundan gelen sinyalleri </a:t>
            </a:r>
          </a:p>
          <a:p>
            <a:pPr marL="0" marR="0"/>
            <a:r>
              <a:rPr lang="tr-TR"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alan bir  komut alıcısıyla  donatılmıştır. Bu </a:t>
            </a:r>
          </a:p>
          <a:p>
            <a:pPr marL="0" marR="0"/>
            <a:r>
              <a:rPr lang="tr-TR"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alıcı, gelen sinyalleri çözümler ve uydunun </a:t>
            </a:r>
          </a:p>
          <a:p>
            <a:pPr marL="0" marR="0"/>
            <a:r>
              <a:rPr lang="tr-TR"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çeşitli işlevlerini kontrol eder.</a:t>
            </a:r>
          </a:p>
        </p:txBody>
      </p:sp>
      <p:pic>
        <p:nvPicPr>
          <p:cNvPr id="8196" name="Picture 4">
            <a:extLst>
              <a:ext uri="{FF2B5EF4-FFF2-40B4-BE49-F238E27FC236}">
                <a16:creationId xmlns:a16="http://schemas.microsoft.com/office/drawing/2014/main" id="{6D244385-B48C-DBD0-404B-B7FBCF9A6D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1375"/>
          <a:stretch/>
        </p:blipFill>
        <p:spPr bwMode="auto">
          <a:xfrm>
            <a:off x="5132063" y="785191"/>
            <a:ext cx="4011937" cy="550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985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9EDA3233-56A3-16A6-4E28-BA586C33BF50}"/>
              </a:ext>
            </a:extLst>
          </p:cNvPr>
          <p:cNvSpPr txBox="1"/>
          <p:nvPr/>
        </p:nvSpPr>
        <p:spPr>
          <a:xfrm>
            <a:off x="4432851" y="2032647"/>
            <a:ext cx="4442792" cy="2246769"/>
          </a:xfrm>
          <a:prstGeom prst="rect">
            <a:avLst/>
          </a:prstGeom>
          <a:noFill/>
        </p:spPr>
        <p:txBody>
          <a:bodyPr wrap="square">
            <a:spAutoFit/>
          </a:bodyPr>
          <a:lstStyle/>
          <a:p>
            <a:pPr algn="just">
              <a:buNone/>
            </a:pPr>
            <a:r>
              <a:rPr lang="tr-TR" b="0" i="0" dirty="0">
                <a:solidFill>
                  <a:schemeClr val="bg1"/>
                </a:solidFill>
                <a:effectLst/>
                <a:latin typeface="Times New Roman" panose="02020603050405020304" pitchFamily="18" charset="0"/>
                <a:cs typeface="Times New Roman" panose="02020603050405020304" pitchFamily="18" charset="0"/>
              </a:rPr>
              <a:t>Uydunun </a:t>
            </a:r>
            <a:r>
              <a:rPr lang="tr-TR" b="0" i="0" dirty="0" err="1">
                <a:solidFill>
                  <a:schemeClr val="bg1"/>
                </a:solidFill>
                <a:effectLst/>
                <a:latin typeface="Times New Roman" panose="02020603050405020304" pitchFamily="18" charset="0"/>
                <a:cs typeface="Times New Roman" panose="02020603050405020304" pitchFamily="18" charset="0"/>
              </a:rPr>
              <a:t>jeosenkron</a:t>
            </a:r>
            <a:r>
              <a:rPr lang="tr-TR" b="0" i="0" dirty="0">
                <a:solidFill>
                  <a:schemeClr val="bg1"/>
                </a:solidFill>
                <a:effectLst/>
                <a:latin typeface="Times New Roman" panose="02020603050405020304" pitchFamily="18" charset="0"/>
                <a:cs typeface="Times New Roman" panose="02020603050405020304" pitchFamily="18" charset="0"/>
              </a:rPr>
              <a:t> yörüngeye </a:t>
            </a:r>
          </a:p>
          <a:p>
            <a:pPr algn="just">
              <a:buNone/>
            </a:pPr>
            <a:r>
              <a:rPr lang="tr-TR" b="0" i="0" dirty="0">
                <a:solidFill>
                  <a:schemeClr val="bg1"/>
                </a:solidFill>
                <a:effectLst/>
                <a:latin typeface="Times New Roman" panose="02020603050405020304" pitchFamily="18" charset="0"/>
                <a:cs typeface="Times New Roman" panose="02020603050405020304" pitchFamily="18" charset="0"/>
              </a:rPr>
              <a:t>yerleştirilmesi sırasında aşağıdakileri </a:t>
            </a:r>
          </a:p>
          <a:p>
            <a:pPr algn="just">
              <a:buNone/>
            </a:pPr>
            <a:r>
              <a:rPr lang="tr-TR" b="0" i="0" dirty="0">
                <a:solidFill>
                  <a:schemeClr val="bg1"/>
                </a:solidFill>
                <a:effectLst/>
                <a:latin typeface="Times New Roman" panose="02020603050405020304" pitchFamily="18" charset="0"/>
                <a:cs typeface="Times New Roman" panose="02020603050405020304" pitchFamily="18" charset="0"/>
              </a:rPr>
              <a:t>sağlayan bir yedekleme sistemi </a:t>
            </a:r>
          </a:p>
          <a:p>
            <a:pPr algn="just">
              <a:buNone/>
            </a:pPr>
            <a:r>
              <a:rPr lang="tr-TR" b="0" i="0" dirty="0">
                <a:solidFill>
                  <a:schemeClr val="bg1"/>
                </a:solidFill>
                <a:effectLst/>
                <a:latin typeface="Times New Roman" panose="02020603050405020304" pitchFamily="18" charset="0"/>
                <a:cs typeface="Times New Roman" panose="02020603050405020304" pitchFamily="18" charset="0"/>
              </a:rPr>
              <a:t>kullanılır:</a:t>
            </a:r>
          </a:p>
          <a:p>
            <a:pPr algn="l">
              <a:buFont typeface="Arial" panose="020B0604020202020204" pitchFamily="34" charset="0"/>
              <a:buChar char="•"/>
            </a:pPr>
            <a:r>
              <a:rPr lang="tr-TR" b="0" i="0" dirty="0" err="1">
                <a:solidFill>
                  <a:schemeClr val="bg1"/>
                </a:solidFill>
                <a:effectLst/>
                <a:latin typeface="Times New Roman" panose="02020603050405020304" pitchFamily="18" charset="0"/>
                <a:cs typeface="Times New Roman" panose="02020603050405020304" pitchFamily="18" charset="0"/>
              </a:rPr>
              <a:t>Apogee</a:t>
            </a:r>
            <a:r>
              <a:rPr lang="tr-TR" b="0" i="0" dirty="0">
                <a:solidFill>
                  <a:schemeClr val="bg1"/>
                </a:solidFill>
                <a:effectLst/>
                <a:latin typeface="Times New Roman" panose="02020603050405020304" pitchFamily="18" charset="0"/>
                <a:cs typeface="Times New Roman" panose="02020603050405020304" pitchFamily="18" charset="0"/>
              </a:rPr>
              <a:t> yükseltici motorların kontrolü.</a:t>
            </a:r>
          </a:p>
          <a:p>
            <a:pPr algn="l">
              <a:buFont typeface="Arial" panose="020B0604020202020204" pitchFamily="34" charset="0"/>
              <a:buChar char="•"/>
            </a:pPr>
            <a:r>
              <a:rPr lang="tr-TR" b="0" i="0" dirty="0">
                <a:solidFill>
                  <a:schemeClr val="bg1"/>
                </a:solidFill>
                <a:effectLst/>
                <a:latin typeface="Times New Roman" panose="02020603050405020304" pitchFamily="18" charset="0"/>
                <a:cs typeface="Times New Roman" panose="02020603050405020304" pitchFamily="18" charset="0"/>
              </a:rPr>
              <a:t>Tutum kontrol sistemleri.</a:t>
            </a:r>
          </a:p>
          <a:p>
            <a:pPr algn="l">
              <a:buFont typeface="Arial" panose="020B0604020202020204" pitchFamily="34" charset="0"/>
              <a:buChar char="•"/>
            </a:pPr>
            <a:r>
              <a:rPr lang="tr-TR" b="0" i="0" dirty="0">
                <a:solidFill>
                  <a:schemeClr val="bg1"/>
                </a:solidFill>
                <a:effectLst/>
                <a:latin typeface="Times New Roman" panose="02020603050405020304" pitchFamily="18" charset="0"/>
                <a:cs typeface="Times New Roman" panose="02020603050405020304" pitchFamily="18" charset="0"/>
              </a:rPr>
              <a:t>Yörünge kontrol iticileri.</a:t>
            </a:r>
          </a:p>
        </p:txBody>
      </p:sp>
      <p:pic>
        <p:nvPicPr>
          <p:cNvPr id="8" name="Picture 4">
            <a:extLst>
              <a:ext uri="{FF2B5EF4-FFF2-40B4-BE49-F238E27FC236}">
                <a16:creationId xmlns:a16="http://schemas.microsoft.com/office/drawing/2014/main" id="{AF7E9DF9-E4EC-5C97-6229-90EFAF6C87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809" r="-2789" b="1737"/>
          <a:stretch/>
        </p:blipFill>
        <p:spPr bwMode="auto">
          <a:xfrm>
            <a:off x="139147" y="152201"/>
            <a:ext cx="4293704" cy="6253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675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4D15A99D-7BA4-7CDC-26CF-21CA108FC419}"/>
              </a:ext>
            </a:extLst>
          </p:cNvPr>
          <p:cNvSpPr>
            <a:spLocks noGrp="1"/>
          </p:cNvSpPr>
          <p:nvPr>
            <p:ph idx="1"/>
          </p:nvPr>
        </p:nvSpPr>
        <p:spPr>
          <a:xfrm>
            <a:off x="1546696" y="5721839"/>
            <a:ext cx="5505450" cy="450568"/>
          </a:xfrm>
        </p:spPr>
        <p:txBody>
          <a:bodyPr/>
          <a:lstStyle/>
          <a:p>
            <a:r>
              <a:rPr lang="tr-TR" b="0" i="1" dirty="0">
                <a:effectLst/>
                <a:latin typeface="Montserrat" panose="00000500000000000000" pitchFamily="2" charset="-94"/>
              </a:rPr>
              <a:t>Uzay aracı komuta sisteminin blok diyagramı</a:t>
            </a:r>
            <a:endParaRPr lang="tr-TR" dirty="0"/>
          </a:p>
          <a:p>
            <a:endParaRPr lang="tr-TR" dirty="0"/>
          </a:p>
        </p:txBody>
      </p:sp>
      <p:pic>
        <p:nvPicPr>
          <p:cNvPr id="9218" name="Picture 2" descr="Uzay aracı komuta sisteminin blok diyagramı">
            <a:extLst>
              <a:ext uri="{FF2B5EF4-FFF2-40B4-BE49-F238E27FC236}">
                <a16:creationId xmlns:a16="http://schemas.microsoft.com/office/drawing/2014/main" id="{01A9A5EC-E109-492C-7080-3C877A90B0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055" y="4782423"/>
            <a:ext cx="5505450" cy="74295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4C3788C1-EA78-AFB1-7909-00F49485FDC2}"/>
              </a:ext>
            </a:extLst>
          </p:cNvPr>
          <p:cNvSpPr txBox="1"/>
          <p:nvPr/>
        </p:nvSpPr>
        <p:spPr>
          <a:xfrm>
            <a:off x="233260" y="350440"/>
            <a:ext cx="8132323" cy="4770537"/>
          </a:xfrm>
          <a:prstGeom prst="rect">
            <a:avLst/>
          </a:prstGeom>
          <a:noFill/>
        </p:spPr>
        <p:txBody>
          <a:bodyPr wrap="square">
            <a:spAutoFit/>
          </a:bodyPr>
          <a:lstStyle/>
          <a:p>
            <a:pPr algn="l"/>
            <a:endParaRPr lang="en-US" sz="2200" b="0" i="0" dirty="0">
              <a:solidFill>
                <a:schemeClr val="bg1"/>
              </a:solidFill>
              <a:effectLst/>
              <a:latin typeface="Times New Roman" panose="02020603050405020304" pitchFamily="18" charset="0"/>
              <a:cs typeface="Times New Roman" panose="02020603050405020304" pitchFamily="18" charset="0"/>
            </a:endParaRPr>
          </a:p>
          <a:p>
            <a:pPr algn="l"/>
            <a:r>
              <a:rPr lang="en-US" sz="2200" b="0" i="0" dirty="0">
                <a:solidFill>
                  <a:schemeClr val="bg1"/>
                </a:solidFill>
                <a:effectLst/>
                <a:latin typeface="Times New Roman" panose="02020603050405020304" pitchFamily="18" charset="0"/>
                <a:cs typeface="Times New Roman" panose="02020603050405020304" pitchFamily="18" charset="0"/>
              </a:rPr>
              <a:t>Decoder</a:t>
            </a:r>
            <a:r>
              <a:rPr lang="tr-TR" sz="2200" b="0" i="0" dirty="0">
                <a:solidFill>
                  <a:schemeClr val="bg1"/>
                </a:solidFill>
                <a:effectLst/>
                <a:latin typeface="Times New Roman" panose="02020603050405020304" pitchFamily="18" charset="0"/>
                <a:cs typeface="Times New Roman" panose="02020603050405020304" pitchFamily="18" charset="0"/>
              </a:rPr>
              <a:t> komut mesajlarını yeniden üretir ve kilitleme</a:t>
            </a:r>
            <a:r>
              <a:rPr lang="en-US" sz="2200" b="0" i="0" dirty="0">
                <a:solidFill>
                  <a:schemeClr val="bg1"/>
                </a:solidFill>
                <a:effectLst/>
                <a:latin typeface="Times New Roman" panose="02020603050405020304" pitchFamily="18" charset="0"/>
                <a:cs typeface="Times New Roman" panose="02020603050405020304" pitchFamily="18" charset="0"/>
              </a:rPr>
              <a:t> / e</a:t>
            </a:r>
            <a:r>
              <a:rPr lang="tr-TR" sz="2200" b="0" i="0" dirty="0" err="1">
                <a:solidFill>
                  <a:schemeClr val="bg1"/>
                </a:solidFill>
                <a:effectLst/>
                <a:latin typeface="Times New Roman" panose="02020603050405020304" pitchFamily="18" charset="0"/>
                <a:cs typeface="Times New Roman" panose="02020603050405020304" pitchFamily="18" charset="0"/>
              </a:rPr>
              <a:t>tkinleştirme</a:t>
            </a:r>
            <a:r>
              <a:rPr lang="tr-TR" sz="2200" b="0" i="0" dirty="0">
                <a:solidFill>
                  <a:schemeClr val="bg1"/>
                </a:solidFill>
                <a:effectLst/>
                <a:latin typeface="Times New Roman" panose="02020603050405020304" pitchFamily="18" charset="0"/>
                <a:cs typeface="Times New Roman" panose="02020603050405020304" pitchFamily="18" charset="0"/>
              </a:rPr>
              <a:t> ve</a:t>
            </a:r>
            <a:r>
              <a:rPr lang="en-US" sz="2200" b="0" i="0" dirty="0">
                <a:solidFill>
                  <a:schemeClr val="bg1"/>
                </a:solidFill>
                <a:effectLst/>
                <a:latin typeface="Times New Roman" panose="02020603050405020304" pitchFamily="18" charset="0"/>
                <a:cs typeface="Times New Roman" panose="02020603050405020304" pitchFamily="18" charset="0"/>
              </a:rPr>
              <a:t> clock </a:t>
            </a:r>
            <a:r>
              <a:rPr lang="tr-TR" sz="2200" dirty="0">
                <a:solidFill>
                  <a:schemeClr val="bg1"/>
                </a:solidFill>
                <a:latin typeface="Times New Roman" panose="02020603050405020304" pitchFamily="18" charset="0"/>
                <a:cs typeface="Times New Roman" panose="02020603050405020304" pitchFamily="18" charset="0"/>
              </a:rPr>
              <a:t>sinyalleri üretir</a:t>
            </a:r>
            <a:r>
              <a:rPr lang="en-US" sz="2200" b="0" i="0" dirty="0">
                <a:solidFill>
                  <a:schemeClr val="bg1"/>
                </a:solidFill>
                <a:effectLst/>
                <a:latin typeface="Times New Roman" panose="02020603050405020304" pitchFamily="18" charset="0"/>
                <a:cs typeface="Times New Roman" panose="02020603050405020304" pitchFamily="18" charset="0"/>
              </a:rPr>
              <a:t>.</a:t>
            </a:r>
          </a:p>
          <a:p>
            <a:pPr>
              <a:buNone/>
            </a:pPr>
            <a:r>
              <a:rPr lang="tr-TR" sz="2200" dirty="0">
                <a:solidFill>
                  <a:schemeClr val="bg1"/>
                </a:solidFill>
                <a:effectLst/>
                <a:latin typeface="Times New Roman" panose="02020603050405020304" pitchFamily="18" charset="0"/>
                <a:cs typeface="Times New Roman" panose="02020603050405020304" pitchFamily="18" charset="0"/>
              </a:rPr>
              <a:t>Komut mantığı komutu doğrular.</a:t>
            </a:r>
          </a:p>
          <a:p>
            <a:pPr>
              <a:buNone/>
            </a:pPr>
            <a:r>
              <a:rPr lang="tr-TR" sz="2200" dirty="0">
                <a:solidFill>
                  <a:schemeClr val="bg1"/>
                </a:solidFill>
                <a:effectLst/>
                <a:latin typeface="Times New Roman" panose="02020603050405020304" pitchFamily="18" charset="0"/>
                <a:cs typeface="Times New Roman" panose="02020603050405020304" pitchFamily="18" charset="0"/>
              </a:rPr>
              <a:t>Geçerlilik konusunda herhangi bir belirsizlik varsa varsayılan olarak </a:t>
            </a:r>
          </a:p>
          <a:p>
            <a:pPr>
              <a:buNone/>
            </a:pPr>
            <a:r>
              <a:rPr lang="tr-TR" sz="2200" dirty="0">
                <a:solidFill>
                  <a:schemeClr val="bg1"/>
                </a:solidFill>
                <a:effectLst/>
                <a:latin typeface="Times New Roman" panose="02020603050405020304" pitchFamily="18" charset="0"/>
                <a:cs typeface="Times New Roman" panose="02020603050405020304" pitchFamily="18" charset="0"/>
              </a:rPr>
              <a:t>reddedilir.</a:t>
            </a:r>
          </a:p>
          <a:p>
            <a:pPr>
              <a:buNone/>
            </a:pPr>
            <a:r>
              <a:rPr lang="tr-TR" sz="2200" dirty="0">
                <a:solidFill>
                  <a:schemeClr val="bg1"/>
                </a:solidFill>
                <a:effectLst/>
                <a:latin typeface="Times New Roman" panose="02020603050405020304" pitchFamily="18" charset="0"/>
                <a:cs typeface="Times New Roman" panose="02020603050405020304" pitchFamily="18" charset="0"/>
              </a:rPr>
              <a:t>Uygun arayüz devrelerini çalıştırır.</a:t>
            </a:r>
          </a:p>
          <a:p>
            <a:pPr>
              <a:buNone/>
            </a:pPr>
            <a:r>
              <a:rPr lang="tr-TR" sz="2200" dirty="0">
                <a:solidFill>
                  <a:schemeClr val="bg1"/>
                </a:solidFill>
                <a:effectLst/>
                <a:latin typeface="Times New Roman" panose="02020603050405020304" pitchFamily="18" charset="0"/>
                <a:cs typeface="Times New Roman" panose="02020603050405020304" pitchFamily="18" charset="0"/>
              </a:rPr>
              <a:t>Komut çözücü PCM kodlamasını algılar ve sıfıra dönüşsüz biçimde </a:t>
            </a:r>
            <a:endParaRPr lang="en-US" sz="2200" dirty="0">
              <a:solidFill>
                <a:schemeClr val="bg1"/>
              </a:solidFill>
              <a:effectLst/>
              <a:latin typeface="Times New Roman" panose="02020603050405020304" pitchFamily="18" charset="0"/>
              <a:cs typeface="Times New Roman" panose="02020603050405020304" pitchFamily="18" charset="0"/>
            </a:endParaRPr>
          </a:p>
          <a:p>
            <a:pPr>
              <a:buNone/>
            </a:pPr>
            <a:r>
              <a:rPr lang="tr-TR" sz="2200" dirty="0" err="1">
                <a:solidFill>
                  <a:schemeClr val="bg1"/>
                </a:solidFill>
                <a:effectLst/>
                <a:latin typeface="Times New Roman" panose="02020603050405020304" pitchFamily="18" charset="0"/>
                <a:cs typeface="Times New Roman" panose="02020603050405020304" pitchFamily="18" charset="0"/>
              </a:rPr>
              <a:t>ik</a:t>
            </a:r>
            <a:r>
              <a:rPr lang="en-US" sz="2200" dirty="0" err="1">
                <a:solidFill>
                  <a:schemeClr val="bg1"/>
                </a:solidFill>
                <a:effectLst/>
                <a:latin typeface="Times New Roman" panose="02020603050405020304" pitchFamily="18" charset="0"/>
                <a:cs typeface="Times New Roman" panose="02020603050405020304" pitchFamily="18" charset="0"/>
              </a:rPr>
              <a:t>i</a:t>
            </a:r>
            <a:r>
              <a:rPr lang="tr-TR" sz="2200" dirty="0" err="1">
                <a:solidFill>
                  <a:schemeClr val="bg1"/>
                </a:solidFill>
                <a:effectLst/>
                <a:latin typeface="Times New Roman" panose="02020603050405020304" pitchFamily="18" charset="0"/>
                <a:cs typeface="Times New Roman" panose="02020603050405020304" pitchFamily="18" charset="0"/>
              </a:rPr>
              <a:t>li</a:t>
            </a:r>
            <a:r>
              <a:rPr lang="tr-TR" sz="2200" dirty="0">
                <a:solidFill>
                  <a:schemeClr val="bg1"/>
                </a:solidFill>
                <a:effectLst/>
                <a:latin typeface="Times New Roman" panose="02020603050405020304" pitchFamily="18" charset="0"/>
                <a:cs typeface="Times New Roman" panose="02020603050405020304" pitchFamily="18" charset="0"/>
              </a:rPr>
              <a:t> akışı çıkış olarak verir. Aşağı akış komut alt sistemi bileşenlerini </a:t>
            </a:r>
          </a:p>
          <a:p>
            <a:pPr>
              <a:buNone/>
            </a:pPr>
            <a:r>
              <a:rPr lang="tr-TR" sz="2200" dirty="0">
                <a:solidFill>
                  <a:schemeClr val="bg1"/>
                </a:solidFill>
                <a:effectLst/>
                <a:latin typeface="Times New Roman" panose="02020603050405020304" pitchFamily="18" charset="0"/>
                <a:cs typeface="Times New Roman" panose="02020603050405020304" pitchFamily="18" charset="0"/>
              </a:rPr>
              <a:t>etkinleştirir.</a:t>
            </a:r>
          </a:p>
          <a:p>
            <a:r>
              <a:rPr lang="tr-TR" sz="2200" dirty="0">
                <a:solidFill>
                  <a:schemeClr val="bg1"/>
                </a:solidFill>
                <a:effectLst/>
                <a:latin typeface="Times New Roman" panose="02020603050405020304" pitchFamily="18" charset="0"/>
                <a:cs typeface="Times New Roman" panose="02020603050405020304" pitchFamily="18" charset="0"/>
              </a:rPr>
              <a:t>Arayüz devrelerinin işlevi </a:t>
            </a:r>
            <a:r>
              <a:rPr lang="tr-TR" sz="2200" dirty="0" err="1">
                <a:solidFill>
                  <a:schemeClr val="bg1"/>
                </a:solidFill>
                <a:effectLst/>
                <a:latin typeface="Times New Roman" panose="02020603050405020304" pitchFamily="18" charset="0"/>
                <a:cs typeface="Times New Roman" panose="02020603050405020304" pitchFamily="18" charset="0"/>
              </a:rPr>
              <a:t>teletaller</a:t>
            </a:r>
            <a:r>
              <a:rPr lang="tr-TR" sz="2200" dirty="0">
                <a:solidFill>
                  <a:schemeClr val="bg1"/>
                </a:solidFill>
                <a:effectLst/>
                <a:latin typeface="Times New Roman" panose="02020603050405020304" pitchFamily="18" charset="0"/>
                <a:cs typeface="Times New Roman" panose="02020603050405020304" pitchFamily="18" charset="0"/>
              </a:rPr>
              <a:t>, darbe komutları, seviye komutları </a:t>
            </a:r>
          </a:p>
          <a:p>
            <a:r>
              <a:rPr lang="tr-TR" sz="2200" dirty="0">
                <a:solidFill>
                  <a:schemeClr val="bg1"/>
                </a:solidFill>
                <a:effectLst/>
                <a:latin typeface="Times New Roman" panose="02020603050405020304" pitchFamily="18" charset="0"/>
                <a:cs typeface="Times New Roman" panose="02020603050405020304" pitchFamily="18" charset="0"/>
              </a:rPr>
              <a:t>ve seri ve paralel veri komutları ile kilitleme röleleridir.</a:t>
            </a:r>
          </a:p>
          <a:p>
            <a:pPr>
              <a:buNone/>
            </a:pPr>
            <a:br>
              <a:rPr lang="en-US" dirty="0">
                <a:solidFill>
                  <a:schemeClr val="bg1"/>
                </a:solidFill>
                <a:latin typeface="Times New Roman" panose="02020603050405020304" pitchFamily="18" charset="0"/>
                <a:cs typeface="Times New Roman" panose="02020603050405020304" pitchFamily="18" charset="0"/>
              </a:rPr>
            </a:br>
            <a:endParaRPr lang="tr-TR"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8367632"/>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1382"/>
            <a:ext cx="8229601" cy="798568"/>
          </a:xfrm>
        </p:spPr>
        <p:txBody>
          <a:bodyPr anchor="ctr">
            <a:noAutofit/>
          </a:bodyPr>
          <a:lstStyle/>
          <a:p>
            <a:br>
              <a:rPr lang="en-US" sz="3600" dirty="0"/>
            </a:br>
            <a:br>
              <a:rPr lang="en-US" sz="3600" dirty="0"/>
            </a:br>
            <a:r>
              <a:rPr sz="3600" dirty="0"/>
              <a:t>Sinyal Koşullama ve Seçimi</a:t>
            </a:r>
          </a:p>
        </p:txBody>
      </p:sp>
      <p:graphicFrame>
        <p:nvGraphicFramePr>
          <p:cNvPr id="7" name="Content Placeholder 2">
            <a:extLst>
              <a:ext uri="{FF2B5EF4-FFF2-40B4-BE49-F238E27FC236}">
                <a16:creationId xmlns:a16="http://schemas.microsoft.com/office/drawing/2014/main" id="{DF440BB6-CD0F-E07F-1EF1-1B7B6AF39890}"/>
              </a:ext>
            </a:extLst>
          </p:cNvPr>
          <p:cNvGraphicFramePr>
            <a:graphicFrameLocks noGrp="1"/>
          </p:cNvGraphicFramePr>
          <p:nvPr>
            <p:ph idx="1"/>
            <p:extLst>
              <p:ext uri="{D42A27DB-BD31-4B8C-83A1-F6EECF244321}">
                <p14:modId xmlns:p14="http://schemas.microsoft.com/office/powerpoint/2010/main" val="4212934127"/>
              </p:ext>
            </p:extLst>
          </p:nvPr>
        </p:nvGraphicFramePr>
        <p:xfrm>
          <a:off x="457200" y="2178996"/>
          <a:ext cx="8083685" cy="4129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D2731A9E-16C0-CE36-9337-DE98DBBBE744}"/>
              </a:ext>
            </a:extLst>
          </p:cNvPr>
          <p:cNvSpPr>
            <a:spLocks noGrp="1"/>
          </p:cNvSpPr>
          <p:nvPr>
            <p:ph idx="1"/>
          </p:nvPr>
        </p:nvSpPr>
        <p:spPr/>
        <p:txBody>
          <a:bodyPr/>
          <a:lstStyle/>
          <a:p>
            <a:r>
              <a:rPr lang="tr-TR" sz="2400" i="0" dirty="0">
                <a:latin typeface="Times New Roman" panose="02020603050405020304" pitchFamily="18" charset="0"/>
                <a:cs typeface="Times New Roman" panose="02020603050405020304" pitchFamily="18" charset="0"/>
              </a:rPr>
              <a:t>İki ana yöntem:</a:t>
            </a:r>
          </a:p>
          <a:p>
            <a:r>
              <a:rPr lang="tr-TR" sz="2400" i="0" dirty="0">
                <a:latin typeface="Times New Roman" panose="02020603050405020304" pitchFamily="18" charset="0"/>
                <a:cs typeface="Times New Roman" panose="02020603050405020304" pitchFamily="18" charset="0"/>
              </a:rPr>
              <a:t>FDM: Farklı frekanslarda eşzamanlı iletim</a:t>
            </a:r>
          </a:p>
          <a:p>
            <a:r>
              <a:rPr lang="tr-TR" sz="2400" i="0" dirty="0">
                <a:latin typeface="Times New Roman" panose="02020603050405020304" pitchFamily="18" charset="0"/>
                <a:cs typeface="Times New Roman" panose="02020603050405020304" pitchFamily="18" charset="0"/>
              </a:rPr>
              <a:t>TDM: Zaman dilimlerine ayrılmış iletim</a:t>
            </a:r>
          </a:p>
          <a:p>
            <a:endParaRPr lang="tr-TR" dirty="0"/>
          </a:p>
        </p:txBody>
      </p:sp>
      <p:sp>
        <p:nvSpPr>
          <p:cNvPr id="3" name="Başlık 2">
            <a:extLst>
              <a:ext uri="{FF2B5EF4-FFF2-40B4-BE49-F238E27FC236}">
                <a16:creationId xmlns:a16="http://schemas.microsoft.com/office/drawing/2014/main" id="{1B7C168D-71E4-AF15-B716-B04C6FFDF97D}"/>
              </a:ext>
            </a:extLst>
          </p:cNvPr>
          <p:cNvSpPr>
            <a:spLocks noGrp="1"/>
          </p:cNvSpPr>
          <p:nvPr>
            <p:ph type="title"/>
          </p:nvPr>
        </p:nvSpPr>
        <p:spPr/>
        <p:txBody>
          <a:bodyPr>
            <a:noAutofit/>
          </a:bodyPr>
          <a:lstStyle/>
          <a:p>
            <a:br>
              <a:rPr lang="en-US" sz="3200" dirty="0"/>
            </a:br>
            <a:r>
              <a:rPr lang="tr-TR" sz="3200" dirty="0"/>
              <a:t>Çoklama (</a:t>
            </a:r>
            <a:r>
              <a:rPr lang="tr-TR" sz="3200" dirty="0" err="1"/>
              <a:t>Multiplexing</a:t>
            </a:r>
            <a:r>
              <a:rPr lang="tr-TR" sz="3200" dirty="0"/>
              <a:t>)</a:t>
            </a:r>
          </a:p>
        </p:txBody>
      </p:sp>
    </p:spTree>
    <p:extLst>
      <p:ext uri="{BB962C8B-B14F-4D97-AF65-F5344CB8AC3E}">
        <p14:creationId xmlns:p14="http://schemas.microsoft.com/office/powerpoint/2010/main" val="541261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81B580C3-FE87-B0B2-1EFD-98E1D17A7445}"/>
              </a:ext>
            </a:extLst>
          </p:cNvPr>
          <p:cNvPicPr>
            <a:picLocks noGrp="1" noChangeAspect="1"/>
          </p:cNvPicPr>
          <p:nvPr>
            <p:ph idx="1"/>
          </p:nvPr>
        </p:nvPicPr>
        <p:blipFill>
          <a:blip r:embed="rId2"/>
          <a:stretch>
            <a:fillRect/>
          </a:stretch>
        </p:blipFill>
        <p:spPr>
          <a:xfrm>
            <a:off x="0" y="0"/>
            <a:ext cx="6669126" cy="2976665"/>
          </a:xfrm>
        </p:spPr>
      </p:pic>
      <p:pic>
        <p:nvPicPr>
          <p:cNvPr id="7" name="Resim 6">
            <a:extLst>
              <a:ext uri="{FF2B5EF4-FFF2-40B4-BE49-F238E27FC236}">
                <a16:creationId xmlns:a16="http://schemas.microsoft.com/office/drawing/2014/main" id="{531380AD-BE8A-6CEE-D2F3-E30220298668}"/>
              </a:ext>
            </a:extLst>
          </p:cNvPr>
          <p:cNvPicPr>
            <a:picLocks noChangeAspect="1"/>
          </p:cNvPicPr>
          <p:nvPr/>
        </p:nvPicPr>
        <p:blipFill>
          <a:blip r:embed="rId3"/>
          <a:stretch>
            <a:fillRect/>
          </a:stretch>
        </p:blipFill>
        <p:spPr>
          <a:xfrm>
            <a:off x="2883782" y="2976665"/>
            <a:ext cx="6260218" cy="3881336"/>
          </a:xfrm>
          <a:prstGeom prst="rect">
            <a:avLst/>
          </a:prstGeom>
        </p:spPr>
      </p:pic>
    </p:spTree>
    <p:extLst>
      <p:ext uri="{BB962C8B-B14F-4D97-AF65-F5344CB8AC3E}">
        <p14:creationId xmlns:p14="http://schemas.microsoft.com/office/powerpoint/2010/main" val="3302507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52438137-6BD2-A590-C73D-69960829970D}"/>
              </a:ext>
            </a:extLst>
          </p:cNvPr>
          <p:cNvPicPr>
            <a:picLocks noChangeAspect="1"/>
          </p:cNvPicPr>
          <p:nvPr/>
        </p:nvPicPr>
        <p:blipFill>
          <a:blip r:embed="rId3"/>
          <a:srcRect b="2231"/>
          <a:stretch/>
        </p:blipFill>
        <p:spPr>
          <a:xfrm>
            <a:off x="457200" y="1640026"/>
            <a:ext cx="8229600" cy="4455469"/>
          </a:xfrm>
          <a:prstGeom prst="rect">
            <a:avLst/>
          </a:prstGeom>
          <a:noFill/>
        </p:spPr>
      </p:pic>
    </p:spTree>
    <p:extLst>
      <p:ext uri="{BB962C8B-B14F-4D97-AF65-F5344CB8AC3E}">
        <p14:creationId xmlns:p14="http://schemas.microsoft.com/office/powerpoint/2010/main" val="2766633520"/>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사용자 지정 1">
      <a:majorFont>
        <a:latin typeface="Calibri"/>
        <a:ea typeface="맑은 고딕"/>
        <a:cs typeface=""/>
      </a:majorFont>
      <a:minorFont>
        <a:latin typeface="Calibri Light"/>
        <a:ea typeface="맑은 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TM10001115[[fn=Paket]]</Template>
  <TotalTime>304</TotalTime>
  <Words>820</Words>
  <Application>Microsoft Office PowerPoint</Application>
  <PresentationFormat>Ekran Gösterisi (4:3)</PresentationFormat>
  <Paragraphs>125</Paragraphs>
  <Slides>22</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22</vt:i4>
      </vt:variant>
    </vt:vector>
  </HeadingPairs>
  <TitlesOfParts>
    <vt:vector size="31" baseType="lpstr">
      <vt:lpstr>굴림체</vt:lpstr>
      <vt:lpstr>맑은 고딕</vt:lpstr>
      <vt:lpstr>Aptos</vt:lpstr>
      <vt:lpstr>Arial</vt:lpstr>
      <vt:lpstr>Calibri Light</vt:lpstr>
      <vt:lpstr>Montserrat</vt:lpstr>
      <vt:lpstr>Noto Sans</vt:lpstr>
      <vt:lpstr>Times New Roman</vt:lpstr>
      <vt:lpstr>Office 테마</vt:lpstr>
      <vt:lpstr>PowerPoint Sunusu</vt:lpstr>
      <vt:lpstr>Uydu, bir RF bağlantısı aracılığıyla bir yer istasyonundan kontrol edilir . Göreve bağlı olarak, yer istasyonuyla bağlantı sürekli olabilir  veya yalnızca yörüngenin bir bölümüne yayılabilir.</vt:lpstr>
      <vt:lpstr>PowerPoint Sunusu</vt:lpstr>
      <vt:lpstr>PowerPoint Sunusu</vt:lpstr>
      <vt:lpstr>PowerPoint Sunusu</vt:lpstr>
      <vt:lpstr>TT&amp;C'nin Üç Temel Görevi</vt:lpstr>
      <vt:lpstr>TT&amp;C Sistem Bileşenleri Tablosu</vt:lpstr>
      <vt:lpstr>   Telekomutlar, yer istasyonundan uyduya gönderilen komutlardır.  Uydunun davranışını belirlerler ve bazen yerleşik yazılım tarafından alınan dahili kararları geçersiz kılabilir. Telekomutlar normalde  asenkron veri paketleri olarak gönderilir. </vt:lpstr>
      <vt:lpstr>PowerPoint Sunusu</vt:lpstr>
      <vt:lpstr>Uydu transfer yörüngesindeyken, telemetre vericisi uydu tekrarlayıcısındaki  bir TWTA'ya bağlanır. Telemetri verileri doğası gereği sayısallaştırılır ve zaman bölme teknikleri kullanılarak düşük güçlü bir telemetri taşıyıcısının frekans veya faz kaydırma anahtarlaması (FSK veya PSK) olarak iletilir.</vt:lpstr>
      <vt:lpstr>PowerPoint Sunusu</vt:lpstr>
      <vt:lpstr>Faz Farkı Ölçümü ile Yörünge Takibi </vt:lpstr>
      <vt:lpstr>Hız ve İvme Sensörleriyle Yörünge İzleme</vt:lpstr>
      <vt:lpstr>Doppler Etkisi ile Takip</vt:lpstr>
      <vt:lpstr>Doppler Etkisi ile Takip</vt:lpstr>
      <vt:lpstr>Uydu Operasyonlarında Komut ve Yedekleme Sistemleri </vt:lpstr>
      <vt:lpstr>PowerPoint Sunusu</vt:lpstr>
      <vt:lpstr>PowerPoint Sunusu</vt:lpstr>
      <vt:lpstr>  Sinyal Koşullama ve Seçimi</vt:lpstr>
      <vt:lpstr> Çoklama (Multiplexing)</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LATİFE RABİA POLAT</cp:lastModifiedBy>
  <cp:revision>5</cp:revision>
  <dcterms:created xsi:type="dcterms:W3CDTF">2013-01-27T09:14:16Z</dcterms:created>
  <dcterms:modified xsi:type="dcterms:W3CDTF">2025-11-13T15:31:32Z</dcterms:modified>
  <cp:category/>
</cp:coreProperties>
</file>