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-53" y="5578339"/>
            <a:ext cx="18288635" cy="4709160"/>
          </a:xfrm>
          <a:custGeom>
            <a:avLst/>
            <a:gdLst/>
            <a:ahLst/>
            <a:cxnLst/>
            <a:rect l="l" t="t" r="r" b="b"/>
            <a:pathLst>
              <a:path w="18288635" h="4709159">
                <a:moveTo>
                  <a:pt x="0" y="4708660"/>
                </a:moveTo>
                <a:lnTo>
                  <a:pt x="50" y="142874"/>
                </a:lnTo>
                <a:lnTo>
                  <a:pt x="7271" y="97715"/>
                </a:lnTo>
                <a:lnTo>
                  <a:pt x="27554" y="58494"/>
                </a:lnTo>
                <a:lnTo>
                  <a:pt x="58482" y="27566"/>
                </a:lnTo>
                <a:lnTo>
                  <a:pt x="97703" y="7283"/>
                </a:lnTo>
                <a:lnTo>
                  <a:pt x="142862" y="0"/>
                </a:lnTo>
                <a:lnTo>
                  <a:pt x="18145112" y="0"/>
                </a:lnTo>
                <a:lnTo>
                  <a:pt x="18190272" y="7283"/>
                </a:lnTo>
                <a:lnTo>
                  <a:pt x="18229492" y="27566"/>
                </a:lnTo>
                <a:lnTo>
                  <a:pt x="18260421" y="58494"/>
                </a:lnTo>
                <a:lnTo>
                  <a:pt x="18280703" y="97715"/>
                </a:lnTo>
                <a:lnTo>
                  <a:pt x="18288017" y="142874"/>
                </a:lnTo>
                <a:lnTo>
                  <a:pt x="18287987" y="4708660"/>
                </a:lnTo>
                <a:lnTo>
                  <a:pt x="0" y="4708660"/>
                </a:lnTo>
                <a:close/>
              </a:path>
            </a:pathLst>
          </a:custGeom>
          <a:solidFill>
            <a:srgbClr val="F1F0E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008349"/>
            <a:ext cx="18287999" cy="5019674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6790322" y="3115831"/>
            <a:ext cx="1497965" cy="2721610"/>
          </a:xfrm>
          <a:custGeom>
            <a:avLst/>
            <a:gdLst/>
            <a:ahLst/>
            <a:cxnLst/>
            <a:rect l="l" t="t" r="r" b="b"/>
            <a:pathLst>
              <a:path w="1497965" h="2721610">
                <a:moveTo>
                  <a:pt x="679367" y="2185840"/>
                </a:moveTo>
                <a:lnTo>
                  <a:pt x="630860" y="2183202"/>
                </a:lnTo>
                <a:lnTo>
                  <a:pt x="582936" y="2177212"/>
                </a:lnTo>
                <a:lnTo>
                  <a:pt x="535750" y="2167917"/>
                </a:lnTo>
                <a:lnTo>
                  <a:pt x="489456" y="2155361"/>
                </a:lnTo>
                <a:lnTo>
                  <a:pt x="444209" y="2139591"/>
                </a:lnTo>
                <a:lnTo>
                  <a:pt x="400163" y="2120653"/>
                </a:lnTo>
                <a:lnTo>
                  <a:pt x="357471" y="2098592"/>
                </a:lnTo>
                <a:lnTo>
                  <a:pt x="316289" y="2073454"/>
                </a:lnTo>
                <a:lnTo>
                  <a:pt x="276771" y="2045285"/>
                </a:lnTo>
                <a:lnTo>
                  <a:pt x="239070" y="2014131"/>
                </a:lnTo>
                <a:lnTo>
                  <a:pt x="203342" y="1980038"/>
                </a:lnTo>
                <a:lnTo>
                  <a:pt x="169740" y="1943051"/>
                </a:lnTo>
                <a:lnTo>
                  <a:pt x="138419" y="1903216"/>
                </a:lnTo>
                <a:lnTo>
                  <a:pt x="110676" y="1861436"/>
                </a:lnTo>
                <a:lnTo>
                  <a:pt x="86406" y="1817942"/>
                </a:lnTo>
                <a:lnTo>
                  <a:pt x="65465" y="1772937"/>
                </a:lnTo>
                <a:lnTo>
                  <a:pt x="47709" y="1726622"/>
                </a:lnTo>
                <a:lnTo>
                  <a:pt x="32993" y="1679199"/>
                </a:lnTo>
                <a:lnTo>
                  <a:pt x="21174" y="1630869"/>
                </a:lnTo>
                <a:lnTo>
                  <a:pt x="12108" y="1581836"/>
                </a:lnTo>
                <a:lnTo>
                  <a:pt x="5650" y="1532299"/>
                </a:lnTo>
                <a:lnTo>
                  <a:pt x="1657" y="1482463"/>
                </a:lnTo>
                <a:lnTo>
                  <a:pt x="125" y="1436738"/>
                </a:lnTo>
                <a:lnTo>
                  <a:pt x="0" y="1430996"/>
                </a:lnTo>
                <a:lnTo>
                  <a:pt x="350" y="1396245"/>
                </a:lnTo>
                <a:lnTo>
                  <a:pt x="374" y="1393962"/>
                </a:lnTo>
                <a:lnTo>
                  <a:pt x="487" y="1382694"/>
                </a:lnTo>
                <a:lnTo>
                  <a:pt x="3023" y="1333166"/>
                </a:lnTo>
                <a:lnTo>
                  <a:pt x="6497" y="1283873"/>
                </a:lnTo>
                <a:lnTo>
                  <a:pt x="12288" y="1231429"/>
                </a:lnTo>
                <a:lnTo>
                  <a:pt x="19943" y="1181131"/>
                </a:lnTo>
                <a:lnTo>
                  <a:pt x="29503" y="1131233"/>
                </a:lnTo>
                <a:lnTo>
                  <a:pt x="40885" y="1081749"/>
                </a:lnTo>
                <a:lnTo>
                  <a:pt x="54007" y="1032692"/>
                </a:lnTo>
                <a:lnTo>
                  <a:pt x="68787" y="984078"/>
                </a:lnTo>
                <a:lnTo>
                  <a:pt x="85143" y="935919"/>
                </a:lnTo>
                <a:lnTo>
                  <a:pt x="102992" y="888230"/>
                </a:lnTo>
                <a:lnTo>
                  <a:pt x="122251" y="841026"/>
                </a:lnTo>
                <a:lnTo>
                  <a:pt x="142839" y="794319"/>
                </a:lnTo>
                <a:lnTo>
                  <a:pt x="164673" y="748125"/>
                </a:lnTo>
                <a:lnTo>
                  <a:pt x="187670" y="702457"/>
                </a:lnTo>
                <a:lnTo>
                  <a:pt x="211748" y="657329"/>
                </a:lnTo>
                <a:lnTo>
                  <a:pt x="236826" y="612756"/>
                </a:lnTo>
                <a:lnTo>
                  <a:pt x="262820" y="568751"/>
                </a:lnTo>
                <a:lnTo>
                  <a:pt x="289648" y="525329"/>
                </a:lnTo>
                <a:lnTo>
                  <a:pt x="317227" y="482503"/>
                </a:lnTo>
                <a:lnTo>
                  <a:pt x="345477" y="440288"/>
                </a:lnTo>
                <a:lnTo>
                  <a:pt x="374313" y="398698"/>
                </a:lnTo>
                <a:lnTo>
                  <a:pt x="399638" y="365206"/>
                </a:lnTo>
                <a:lnTo>
                  <a:pt x="429947" y="326986"/>
                </a:lnTo>
                <a:lnTo>
                  <a:pt x="464374" y="285468"/>
                </a:lnTo>
                <a:lnTo>
                  <a:pt x="502054" y="242085"/>
                </a:lnTo>
                <a:lnTo>
                  <a:pt x="542121" y="198266"/>
                </a:lnTo>
                <a:lnTo>
                  <a:pt x="583711" y="155443"/>
                </a:lnTo>
                <a:lnTo>
                  <a:pt x="625957" y="115048"/>
                </a:lnTo>
                <a:lnTo>
                  <a:pt x="667996" y="78510"/>
                </a:lnTo>
                <a:lnTo>
                  <a:pt x="708961" y="47263"/>
                </a:lnTo>
                <a:lnTo>
                  <a:pt x="747987" y="22735"/>
                </a:lnTo>
                <a:lnTo>
                  <a:pt x="784210" y="6359"/>
                </a:lnTo>
                <a:lnTo>
                  <a:pt x="822310" y="0"/>
                </a:lnTo>
                <a:lnTo>
                  <a:pt x="855735" y="10708"/>
                </a:lnTo>
                <a:lnTo>
                  <a:pt x="879681" y="34482"/>
                </a:lnTo>
                <a:lnTo>
                  <a:pt x="889340" y="67321"/>
                </a:lnTo>
                <a:lnTo>
                  <a:pt x="879909" y="105221"/>
                </a:lnTo>
                <a:lnTo>
                  <a:pt x="863909" y="127026"/>
                </a:lnTo>
                <a:lnTo>
                  <a:pt x="844137" y="145518"/>
                </a:lnTo>
                <a:lnTo>
                  <a:pt x="822689" y="162456"/>
                </a:lnTo>
                <a:lnTo>
                  <a:pt x="801659" y="179599"/>
                </a:lnTo>
                <a:lnTo>
                  <a:pt x="755507" y="223113"/>
                </a:lnTo>
                <a:lnTo>
                  <a:pt x="710377" y="267773"/>
                </a:lnTo>
                <a:lnTo>
                  <a:pt x="676211" y="303056"/>
                </a:lnTo>
                <a:lnTo>
                  <a:pt x="642944" y="339176"/>
                </a:lnTo>
                <a:lnTo>
                  <a:pt x="610601" y="376113"/>
                </a:lnTo>
                <a:lnTo>
                  <a:pt x="579206" y="413851"/>
                </a:lnTo>
                <a:lnTo>
                  <a:pt x="548785" y="452370"/>
                </a:lnTo>
                <a:lnTo>
                  <a:pt x="519362" y="491653"/>
                </a:lnTo>
                <a:lnTo>
                  <a:pt x="490964" y="531681"/>
                </a:lnTo>
                <a:lnTo>
                  <a:pt x="463614" y="572436"/>
                </a:lnTo>
                <a:lnTo>
                  <a:pt x="437338" y="613900"/>
                </a:lnTo>
                <a:lnTo>
                  <a:pt x="412161" y="656054"/>
                </a:lnTo>
                <a:lnTo>
                  <a:pt x="388109" y="698882"/>
                </a:lnTo>
                <a:lnTo>
                  <a:pt x="364093" y="741965"/>
                </a:lnTo>
                <a:lnTo>
                  <a:pt x="341070" y="785521"/>
                </a:lnTo>
                <a:lnTo>
                  <a:pt x="319140" y="829548"/>
                </a:lnTo>
                <a:lnTo>
                  <a:pt x="298400" y="874047"/>
                </a:lnTo>
                <a:lnTo>
                  <a:pt x="278951" y="919020"/>
                </a:lnTo>
                <a:lnTo>
                  <a:pt x="260889" y="964466"/>
                </a:lnTo>
                <a:lnTo>
                  <a:pt x="244315" y="1010387"/>
                </a:lnTo>
                <a:lnTo>
                  <a:pt x="229326" y="1056783"/>
                </a:lnTo>
                <a:lnTo>
                  <a:pt x="216022" y="1103654"/>
                </a:lnTo>
                <a:lnTo>
                  <a:pt x="204501" y="1151001"/>
                </a:lnTo>
                <a:lnTo>
                  <a:pt x="194863" y="1198825"/>
                </a:lnTo>
                <a:lnTo>
                  <a:pt x="187205" y="1247126"/>
                </a:lnTo>
                <a:lnTo>
                  <a:pt x="181626" y="1295905"/>
                </a:lnTo>
                <a:lnTo>
                  <a:pt x="178225" y="1345163"/>
                </a:lnTo>
                <a:lnTo>
                  <a:pt x="176205" y="1393962"/>
                </a:lnTo>
                <a:lnTo>
                  <a:pt x="176111" y="1396245"/>
                </a:lnTo>
                <a:lnTo>
                  <a:pt x="176446" y="1447599"/>
                </a:lnTo>
                <a:lnTo>
                  <a:pt x="179544" y="1498911"/>
                </a:lnTo>
                <a:lnTo>
                  <a:pt x="185719" y="1549864"/>
                </a:lnTo>
                <a:lnTo>
                  <a:pt x="195284" y="1600140"/>
                </a:lnTo>
                <a:lnTo>
                  <a:pt x="208552" y="1649424"/>
                </a:lnTo>
                <a:lnTo>
                  <a:pt x="225836" y="1697400"/>
                </a:lnTo>
                <a:lnTo>
                  <a:pt x="247450" y="1743750"/>
                </a:lnTo>
                <a:lnTo>
                  <a:pt x="273706" y="1788159"/>
                </a:lnTo>
                <a:lnTo>
                  <a:pt x="303242" y="1826631"/>
                </a:lnTo>
                <a:lnTo>
                  <a:pt x="336253" y="1862135"/>
                </a:lnTo>
                <a:lnTo>
                  <a:pt x="372405" y="1894428"/>
                </a:lnTo>
                <a:lnTo>
                  <a:pt x="411365" y="1923269"/>
                </a:lnTo>
                <a:lnTo>
                  <a:pt x="452800" y="1948413"/>
                </a:lnTo>
                <a:lnTo>
                  <a:pt x="496375" y="1969619"/>
                </a:lnTo>
                <a:lnTo>
                  <a:pt x="541757" y="1986643"/>
                </a:lnTo>
                <a:lnTo>
                  <a:pt x="588613" y="1999242"/>
                </a:lnTo>
                <a:lnTo>
                  <a:pt x="639213" y="2006373"/>
                </a:lnTo>
                <a:lnTo>
                  <a:pt x="690136" y="2008247"/>
                </a:lnTo>
                <a:lnTo>
                  <a:pt x="1251951" y="2008247"/>
                </a:lnTo>
                <a:lnTo>
                  <a:pt x="1231083" y="2020920"/>
                </a:lnTo>
                <a:lnTo>
                  <a:pt x="1188424" y="2044310"/>
                </a:lnTo>
                <a:lnTo>
                  <a:pt x="1144927" y="2065854"/>
                </a:lnTo>
                <a:lnTo>
                  <a:pt x="1100815" y="2085577"/>
                </a:lnTo>
                <a:lnTo>
                  <a:pt x="1056311" y="2103502"/>
                </a:lnTo>
                <a:lnTo>
                  <a:pt x="1054843" y="2149491"/>
                </a:lnTo>
                <a:lnTo>
                  <a:pt x="1055116" y="2161958"/>
                </a:lnTo>
                <a:lnTo>
                  <a:pt x="876146" y="2161958"/>
                </a:lnTo>
                <a:lnTo>
                  <a:pt x="826848" y="2173185"/>
                </a:lnTo>
                <a:lnTo>
                  <a:pt x="777515" y="2180877"/>
                </a:lnTo>
                <a:lnTo>
                  <a:pt x="728304" y="2185080"/>
                </a:lnTo>
                <a:lnTo>
                  <a:pt x="679367" y="2185840"/>
                </a:lnTo>
                <a:close/>
              </a:path>
              <a:path w="1497965" h="2721610">
                <a:moveTo>
                  <a:pt x="1251951" y="2008247"/>
                </a:moveTo>
                <a:lnTo>
                  <a:pt x="690136" y="2008247"/>
                </a:lnTo>
                <a:lnTo>
                  <a:pt x="741063" y="2005363"/>
                </a:lnTo>
                <a:lnTo>
                  <a:pt x="791672" y="1998216"/>
                </a:lnTo>
                <a:lnTo>
                  <a:pt x="841642" y="1987304"/>
                </a:lnTo>
                <a:lnTo>
                  <a:pt x="890651" y="1973122"/>
                </a:lnTo>
                <a:lnTo>
                  <a:pt x="898175" y="1930483"/>
                </a:lnTo>
                <a:lnTo>
                  <a:pt x="907569" y="1885954"/>
                </a:lnTo>
                <a:lnTo>
                  <a:pt x="918741" y="1840436"/>
                </a:lnTo>
                <a:lnTo>
                  <a:pt x="918858" y="1839963"/>
                </a:lnTo>
                <a:lnTo>
                  <a:pt x="932064" y="1792940"/>
                </a:lnTo>
                <a:lnTo>
                  <a:pt x="947214" y="1745312"/>
                </a:lnTo>
                <a:lnTo>
                  <a:pt x="964376" y="1697400"/>
                </a:lnTo>
                <a:lnTo>
                  <a:pt x="983442" y="1649958"/>
                </a:lnTo>
                <a:lnTo>
                  <a:pt x="1004569" y="1603089"/>
                </a:lnTo>
                <a:lnTo>
                  <a:pt x="1027737" y="1557330"/>
                </a:lnTo>
                <a:lnTo>
                  <a:pt x="1052972" y="1513109"/>
                </a:lnTo>
                <a:lnTo>
                  <a:pt x="1080297" y="1470854"/>
                </a:lnTo>
                <a:lnTo>
                  <a:pt x="1109737" y="1430996"/>
                </a:lnTo>
                <a:lnTo>
                  <a:pt x="1141318" y="1393962"/>
                </a:lnTo>
                <a:lnTo>
                  <a:pt x="1175062" y="1360180"/>
                </a:lnTo>
                <a:lnTo>
                  <a:pt x="1210995" y="1330079"/>
                </a:lnTo>
                <a:lnTo>
                  <a:pt x="1249142" y="1304088"/>
                </a:lnTo>
                <a:lnTo>
                  <a:pt x="1289527" y="1282636"/>
                </a:lnTo>
                <a:lnTo>
                  <a:pt x="1332175" y="1266150"/>
                </a:lnTo>
                <a:lnTo>
                  <a:pt x="1379488" y="1257728"/>
                </a:lnTo>
                <a:lnTo>
                  <a:pt x="1427435" y="1259808"/>
                </a:lnTo>
                <a:lnTo>
                  <a:pt x="1473835" y="1271862"/>
                </a:lnTo>
                <a:lnTo>
                  <a:pt x="1497677" y="1283873"/>
                </a:lnTo>
                <a:lnTo>
                  <a:pt x="1497677" y="1436738"/>
                </a:lnTo>
                <a:lnTo>
                  <a:pt x="1390726" y="1436738"/>
                </a:lnTo>
                <a:lnTo>
                  <a:pt x="1360344" y="1445229"/>
                </a:lnTo>
                <a:lnTo>
                  <a:pt x="1300929" y="1487027"/>
                </a:lnTo>
                <a:lnTo>
                  <a:pt x="1270884" y="1517810"/>
                </a:lnTo>
                <a:lnTo>
                  <a:pt x="1243496" y="1551138"/>
                </a:lnTo>
                <a:lnTo>
                  <a:pt x="1217990" y="1585801"/>
                </a:lnTo>
                <a:lnTo>
                  <a:pt x="1190965" y="1630618"/>
                </a:lnTo>
                <a:lnTo>
                  <a:pt x="1166991" y="1677069"/>
                </a:lnTo>
                <a:lnTo>
                  <a:pt x="1145678" y="1724844"/>
                </a:lnTo>
                <a:lnTo>
                  <a:pt x="1126632" y="1773632"/>
                </a:lnTo>
                <a:lnTo>
                  <a:pt x="1109461" y="1823123"/>
                </a:lnTo>
                <a:lnTo>
                  <a:pt x="1091482" y="1880314"/>
                </a:lnTo>
                <a:lnTo>
                  <a:pt x="1088102" y="1895364"/>
                </a:lnTo>
                <a:lnTo>
                  <a:pt x="1402778" y="1895364"/>
                </a:lnTo>
                <a:lnTo>
                  <a:pt x="1388888" y="1908407"/>
                </a:lnTo>
                <a:lnTo>
                  <a:pt x="1351806" y="1939427"/>
                </a:lnTo>
                <a:lnTo>
                  <a:pt x="1312996" y="1968503"/>
                </a:lnTo>
                <a:lnTo>
                  <a:pt x="1272681" y="1995659"/>
                </a:lnTo>
                <a:lnTo>
                  <a:pt x="1251951" y="2008247"/>
                </a:lnTo>
                <a:close/>
              </a:path>
              <a:path w="1497965" h="2721610">
                <a:moveTo>
                  <a:pt x="1402778" y="1895364"/>
                </a:moveTo>
                <a:lnTo>
                  <a:pt x="1088102" y="1895364"/>
                </a:lnTo>
                <a:lnTo>
                  <a:pt x="1133894" y="1871342"/>
                </a:lnTo>
                <a:lnTo>
                  <a:pt x="1178558" y="1844611"/>
                </a:lnTo>
                <a:lnTo>
                  <a:pt x="1221544" y="1815081"/>
                </a:lnTo>
                <a:lnTo>
                  <a:pt x="1262302" y="1782659"/>
                </a:lnTo>
                <a:lnTo>
                  <a:pt x="1300282" y="1747253"/>
                </a:lnTo>
                <a:lnTo>
                  <a:pt x="1334933" y="1708774"/>
                </a:lnTo>
                <a:lnTo>
                  <a:pt x="1365705" y="1667129"/>
                </a:lnTo>
                <a:lnTo>
                  <a:pt x="1392048" y="1622227"/>
                </a:lnTo>
                <a:lnTo>
                  <a:pt x="1408654" y="1585227"/>
                </a:lnTo>
                <a:lnTo>
                  <a:pt x="1423021" y="1546949"/>
                </a:lnTo>
                <a:lnTo>
                  <a:pt x="1432030" y="1507526"/>
                </a:lnTo>
                <a:lnTo>
                  <a:pt x="1432514" y="1470854"/>
                </a:lnTo>
                <a:lnTo>
                  <a:pt x="1432563" y="1467091"/>
                </a:lnTo>
                <a:lnTo>
                  <a:pt x="1417488" y="1441652"/>
                </a:lnTo>
                <a:lnTo>
                  <a:pt x="1390726" y="1436738"/>
                </a:lnTo>
                <a:lnTo>
                  <a:pt x="1497677" y="1436738"/>
                </a:lnTo>
                <a:lnTo>
                  <a:pt x="1497677" y="1789270"/>
                </a:lnTo>
                <a:lnTo>
                  <a:pt x="1487538" y="1803436"/>
                </a:lnTo>
                <a:lnTo>
                  <a:pt x="1456976" y="1840436"/>
                </a:lnTo>
                <a:lnTo>
                  <a:pt x="1424018" y="1875418"/>
                </a:lnTo>
                <a:lnTo>
                  <a:pt x="1402778" y="1895364"/>
                </a:lnTo>
                <a:close/>
              </a:path>
              <a:path w="1497965" h="2721610">
                <a:moveTo>
                  <a:pt x="1497677" y="2721584"/>
                </a:moveTo>
                <a:lnTo>
                  <a:pt x="1409906" y="2713184"/>
                </a:lnTo>
                <a:lnTo>
                  <a:pt x="1356571" y="2705037"/>
                </a:lnTo>
                <a:lnTo>
                  <a:pt x="1303899" y="2693941"/>
                </a:lnTo>
                <a:lnTo>
                  <a:pt x="1252246" y="2679284"/>
                </a:lnTo>
                <a:lnTo>
                  <a:pt x="1201970" y="2660458"/>
                </a:lnTo>
                <a:lnTo>
                  <a:pt x="1153428" y="2636853"/>
                </a:lnTo>
                <a:lnTo>
                  <a:pt x="1111622" y="2612285"/>
                </a:lnTo>
                <a:lnTo>
                  <a:pt x="1072595" y="2583870"/>
                </a:lnTo>
                <a:lnTo>
                  <a:pt x="1036534" y="2551946"/>
                </a:lnTo>
                <a:lnTo>
                  <a:pt x="1003623" y="2516846"/>
                </a:lnTo>
                <a:lnTo>
                  <a:pt x="974051" y="2478907"/>
                </a:lnTo>
                <a:lnTo>
                  <a:pt x="948002" y="2438462"/>
                </a:lnTo>
                <a:lnTo>
                  <a:pt x="925664" y="2395848"/>
                </a:lnTo>
                <a:lnTo>
                  <a:pt x="907222" y="2351398"/>
                </a:lnTo>
                <a:lnTo>
                  <a:pt x="892863" y="2305450"/>
                </a:lnTo>
                <a:lnTo>
                  <a:pt x="882773" y="2258337"/>
                </a:lnTo>
                <a:lnTo>
                  <a:pt x="877139" y="2210394"/>
                </a:lnTo>
                <a:lnTo>
                  <a:pt x="876581" y="2183202"/>
                </a:lnTo>
                <a:lnTo>
                  <a:pt x="876459" y="2177212"/>
                </a:lnTo>
                <a:lnTo>
                  <a:pt x="876376" y="2173185"/>
                </a:lnTo>
                <a:lnTo>
                  <a:pt x="876268" y="2167917"/>
                </a:lnTo>
                <a:lnTo>
                  <a:pt x="876146" y="2161958"/>
                </a:lnTo>
                <a:lnTo>
                  <a:pt x="1055116" y="2161958"/>
                </a:lnTo>
                <a:lnTo>
                  <a:pt x="1055854" y="2195561"/>
                </a:lnTo>
                <a:lnTo>
                  <a:pt x="1061088" y="2241161"/>
                </a:lnTo>
                <a:lnTo>
                  <a:pt x="1072288" y="2285739"/>
                </a:lnTo>
                <a:lnTo>
                  <a:pt x="1091075" y="2329264"/>
                </a:lnTo>
                <a:lnTo>
                  <a:pt x="1115428" y="2369577"/>
                </a:lnTo>
                <a:lnTo>
                  <a:pt x="1144793" y="2406242"/>
                </a:lnTo>
                <a:lnTo>
                  <a:pt x="1178621" y="2438825"/>
                </a:lnTo>
                <a:lnTo>
                  <a:pt x="1216360" y="2466890"/>
                </a:lnTo>
                <a:lnTo>
                  <a:pt x="1257459" y="2490003"/>
                </a:lnTo>
                <a:lnTo>
                  <a:pt x="1301365" y="2507728"/>
                </a:lnTo>
                <a:lnTo>
                  <a:pt x="1342814" y="2519682"/>
                </a:lnTo>
                <a:lnTo>
                  <a:pt x="1384911" y="2528762"/>
                </a:lnTo>
                <a:lnTo>
                  <a:pt x="1427469" y="2535533"/>
                </a:lnTo>
                <a:lnTo>
                  <a:pt x="1470297" y="2540554"/>
                </a:lnTo>
                <a:lnTo>
                  <a:pt x="1497677" y="2543128"/>
                </a:lnTo>
                <a:lnTo>
                  <a:pt x="1497677" y="2721584"/>
                </a:lnTo>
                <a:close/>
              </a:path>
            </a:pathLst>
          </a:custGeom>
          <a:solidFill>
            <a:srgbClr val="81818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739424" y="727658"/>
            <a:ext cx="5842000" cy="542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144" y="978413"/>
            <a:ext cx="16064865" cy="789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13938" y="0"/>
            <a:ext cx="77724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4885" y="1713256"/>
            <a:ext cx="9212580" cy="34163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100"/>
              </a:spcBef>
            </a:pPr>
            <a:r>
              <a:rPr dirty="0" sz="9550" spc="260">
                <a:latin typeface="Georgia"/>
                <a:cs typeface="Georgia"/>
              </a:rPr>
              <a:t>International </a:t>
            </a:r>
            <a:r>
              <a:rPr dirty="0" sz="9550" spc="425">
                <a:latin typeface="Georgia"/>
                <a:cs typeface="Georgia"/>
              </a:rPr>
              <a:t>Trade</a:t>
            </a:r>
            <a:r>
              <a:rPr dirty="0" sz="9550" spc="-590">
                <a:latin typeface="Georgia"/>
                <a:cs typeface="Georgia"/>
              </a:rPr>
              <a:t> </a:t>
            </a:r>
            <a:r>
              <a:rPr dirty="0" sz="9550" spc="220">
                <a:latin typeface="Georgia"/>
                <a:cs typeface="Georgia"/>
              </a:rPr>
              <a:t>in</a:t>
            </a:r>
            <a:r>
              <a:rPr dirty="0" sz="9550" spc="-590">
                <a:latin typeface="Georgia"/>
                <a:cs typeface="Georgia"/>
              </a:rPr>
              <a:t> </a:t>
            </a:r>
            <a:r>
              <a:rPr dirty="0" sz="9550" spc="495">
                <a:latin typeface="Georgia"/>
                <a:cs typeface="Georgia"/>
              </a:rPr>
              <a:t>Turkey</a:t>
            </a:r>
            <a:endParaRPr sz="9550">
              <a:latin typeface="Georgia"/>
              <a:cs typeface="Georgi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552525" y="9041367"/>
            <a:ext cx="3947160" cy="5378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350" spc="90">
                <a:solidFill>
                  <a:srgbClr val="FFFFFF"/>
                </a:solidFill>
                <a:latin typeface="Georgia"/>
                <a:cs typeface="Georgia"/>
              </a:rPr>
              <a:t>Latife</a:t>
            </a:r>
            <a:r>
              <a:rPr dirty="0" sz="3350" spc="-1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350" spc="95">
                <a:solidFill>
                  <a:srgbClr val="FFFFFF"/>
                </a:solidFill>
                <a:latin typeface="Georgia"/>
                <a:cs typeface="Georgia"/>
              </a:rPr>
              <a:t>Rabia</a:t>
            </a:r>
            <a:r>
              <a:rPr dirty="0" sz="3350" spc="-1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350" spc="50">
                <a:solidFill>
                  <a:srgbClr val="FFFFFF"/>
                </a:solidFill>
                <a:latin typeface="Georgia"/>
                <a:cs typeface="Georgia"/>
              </a:rPr>
              <a:t>POLAT</a:t>
            </a:r>
            <a:endParaRPr sz="335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9581515"/>
            <a:chOff x="0" y="0"/>
            <a:chExt cx="18288000" cy="958151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616457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704900" y="3767085"/>
              <a:ext cx="16877665" cy="5814695"/>
            </a:xfrm>
            <a:custGeom>
              <a:avLst/>
              <a:gdLst/>
              <a:ahLst/>
              <a:cxnLst/>
              <a:rect l="l" t="t" r="r" b="b"/>
              <a:pathLst>
                <a:path w="16877665" h="5814695">
                  <a:moveTo>
                    <a:pt x="5124018" y="142875"/>
                  </a:moveTo>
                  <a:lnTo>
                    <a:pt x="5116741" y="97713"/>
                  </a:lnTo>
                  <a:lnTo>
                    <a:pt x="5096459" y="58496"/>
                  </a:lnTo>
                  <a:lnTo>
                    <a:pt x="5065534" y="27571"/>
                  </a:lnTo>
                  <a:lnTo>
                    <a:pt x="5026304" y="7277"/>
                  </a:lnTo>
                  <a:lnTo>
                    <a:pt x="4981143" y="0"/>
                  </a:lnTo>
                  <a:lnTo>
                    <a:pt x="142875" y="0"/>
                  </a:lnTo>
                  <a:lnTo>
                    <a:pt x="97713" y="7277"/>
                  </a:lnTo>
                  <a:lnTo>
                    <a:pt x="58496" y="27571"/>
                  </a:lnTo>
                  <a:lnTo>
                    <a:pt x="27571" y="58496"/>
                  </a:lnTo>
                  <a:lnTo>
                    <a:pt x="7289" y="97713"/>
                  </a:lnTo>
                  <a:lnTo>
                    <a:pt x="0" y="142875"/>
                  </a:lnTo>
                  <a:lnTo>
                    <a:pt x="0" y="5671528"/>
                  </a:lnTo>
                  <a:lnTo>
                    <a:pt x="7289" y="5716689"/>
                  </a:lnTo>
                  <a:lnTo>
                    <a:pt x="27571" y="5755906"/>
                  </a:lnTo>
                  <a:lnTo>
                    <a:pt x="58496" y="5786844"/>
                  </a:lnTo>
                  <a:lnTo>
                    <a:pt x="97713" y="5807126"/>
                  </a:lnTo>
                  <a:lnTo>
                    <a:pt x="142875" y="5814403"/>
                  </a:lnTo>
                  <a:lnTo>
                    <a:pt x="4981143" y="5814403"/>
                  </a:lnTo>
                  <a:lnTo>
                    <a:pt x="5026304" y="5807126"/>
                  </a:lnTo>
                  <a:lnTo>
                    <a:pt x="5065534" y="5786844"/>
                  </a:lnTo>
                  <a:lnTo>
                    <a:pt x="5096459" y="5755906"/>
                  </a:lnTo>
                  <a:lnTo>
                    <a:pt x="5116741" y="5716689"/>
                  </a:lnTo>
                  <a:lnTo>
                    <a:pt x="5124018" y="5671528"/>
                  </a:lnTo>
                  <a:lnTo>
                    <a:pt x="5124018" y="142875"/>
                  </a:lnTo>
                  <a:close/>
                </a:path>
                <a:path w="16877665" h="5814695">
                  <a:moveTo>
                    <a:pt x="11001108" y="142875"/>
                  </a:moveTo>
                  <a:lnTo>
                    <a:pt x="10993819" y="97713"/>
                  </a:lnTo>
                  <a:lnTo>
                    <a:pt x="10973537" y="58496"/>
                  </a:lnTo>
                  <a:lnTo>
                    <a:pt x="10942612" y="27571"/>
                  </a:lnTo>
                  <a:lnTo>
                    <a:pt x="10903395" y="7277"/>
                  </a:lnTo>
                  <a:lnTo>
                    <a:pt x="10858233" y="0"/>
                  </a:lnTo>
                  <a:lnTo>
                    <a:pt x="6019952" y="0"/>
                  </a:lnTo>
                  <a:lnTo>
                    <a:pt x="5974791" y="7277"/>
                  </a:lnTo>
                  <a:lnTo>
                    <a:pt x="5935573" y="27571"/>
                  </a:lnTo>
                  <a:lnTo>
                    <a:pt x="5904649" y="58496"/>
                  </a:lnTo>
                  <a:lnTo>
                    <a:pt x="5884367" y="97713"/>
                  </a:lnTo>
                  <a:lnTo>
                    <a:pt x="5877077" y="142875"/>
                  </a:lnTo>
                  <a:lnTo>
                    <a:pt x="5877077" y="5671528"/>
                  </a:lnTo>
                  <a:lnTo>
                    <a:pt x="5884367" y="5716689"/>
                  </a:lnTo>
                  <a:lnTo>
                    <a:pt x="5904649" y="5755906"/>
                  </a:lnTo>
                  <a:lnTo>
                    <a:pt x="5935573" y="5786844"/>
                  </a:lnTo>
                  <a:lnTo>
                    <a:pt x="5974791" y="5807126"/>
                  </a:lnTo>
                  <a:lnTo>
                    <a:pt x="6019952" y="5814403"/>
                  </a:lnTo>
                  <a:lnTo>
                    <a:pt x="10858233" y="5814403"/>
                  </a:lnTo>
                  <a:lnTo>
                    <a:pt x="10903395" y="5807126"/>
                  </a:lnTo>
                  <a:lnTo>
                    <a:pt x="10942612" y="5786844"/>
                  </a:lnTo>
                  <a:lnTo>
                    <a:pt x="10973537" y="5755906"/>
                  </a:lnTo>
                  <a:lnTo>
                    <a:pt x="10993819" y="5716689"/>
                  </a:lnTo>
                  <a:lnTo>
                    <a:pt x="11001108" y="5671528"/>
                  </a:lnTo>
                  <a:lnTo>
                    <a:pt x="11001108" y="142875"/>
                  </a:lnTo>
                  <a:close/>
                </a:path>
                <a:path w="16877665" h="5814695">
                  <a:moveTo>
                    <a:pt x="16877602" y="142875"/>
                  </a:moveTo>
                  <a:lnTo>
                    <a:pt x="16870312" y="97713"/>
                  </a:lnTo>
                  <a:lnTo>
                    <a:pt x="16850030" y="58496"/>
                  </a:lnTo>
                  <a:lnTo>
                    <a:pt x="16819106" y="27571"/>
                  </a:lnTo>
                  <a:lnTo>
                    <a:pt x="16779888" y="7277"/>
                  </a:lnTo>
                  <a:lnTo>
                    <a:pt x="16734727" y="0"/>
                  </a:lnTo>
                  <a:lnTo>
                    <a:pt x="11896458" y="0"/>
                  </a:lnTo>
                  <a:lnTo>
                    <a:pt x="11851297" y="7277"/>
                  </a:lnTo>
                  <a:lnTo>
                    <a:pt x="11812067" y="27571"/>
                  </a:lnTo>
                  <a:lnTo>
                    <a:pt x="11781142" y="58496"/>
                  </a:lnTo>
                  <a:lnTo>
                    <a:pt x="11760860" y="97713"/>
                  </a:lnTo>
                  <a:lnTo>
                    <a:pt x="11753583" y="142875"/>
                  </a:lnTo>
                  <a:lnTo>
                    <a:pt x="11753583" y="5671528"/>
                  </a:lnTo>
                  <a:lnTo>
                    <a:pt x="11760860" y="5716689"/>
                  </a:lnTo>
                  <a:lnTo>
                    <a:pt x="11781142" y="5755906"/>
                  </a:lnTo>
                  <a:lnTo>
                    <a:pt x="11812067" y="5786844"/>
                  </a:lnTo>
                  <a:lnTo>
                    <a:pt x="11851297" y="5807126"/>
                  </a:lnTo>
                  <a:lnTo>
                    <a:pt x="11896458" y="5814403"/>
                  </a:lnTo>
                  <a:lnTo>
                    <a:pt x="16734727" y="5814403"/>
                  </a:lnTo>
                  <a:lnTo>
                    <a:pt x="16779888" y="5807126"/>
                  </a:lnTo>
                  <a:lnTo>
                    <a:pt x="16819106" y="5786844"/>
                  </a:lnTo>
                  <a:lnTo>
                    <a:pt x="16850030" y="5755906"/>
                  </a:lnTo>
                  <a:lnTo>
                    <a:pt x="16870312" y="5716689"/>
                  </a:lnTo>
                  <a:lnTo>
                    <a:pt x="16877602" y="5671528"/>
                  </a:lnTo>
                  <a:lnTo>
                    <a:pt x="16877602" y="142875"/>
                  </a:lnTo>
                  <a:close/>
                </a:path>
              </a:pathLst>
            </a:custGeom>
            <a:solidFill>
              <a:srgbClr val="3A855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943731" y="6352831"/>
            <a:ext cx="4606290" cy="302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dirty="0" sz="3400" spc="-200">
                <a:latin typeface="Trebuchet MS"/>
                <a:cs typeface="Trebuchet MS"/>
              </a:rPr>
              <a:t>T</a:t>
            </a:r>
            <a:r>
              <a:rPr dirty="0" sz="3400" spc="-195">
                <a:latin typeface="Trebuchet MS"/>
                <a:cs typeface="Trebuchet MS"/>
              </a:rPr>
              <a:t>u</a:t>
            </a:r>
            <a:r>
              <a:rPr dirty="0" sz="3400" spc="-210">
                <a:latin typeface="Trebuchet MS"/>
                <a:cs typeface="Trebuchet MS"/>
              </a:rPr>
              <a:t>r</a:t>
            </a:r>
            <a:r>
              <a:rPr dirty="0" sz="3400" spc="-180">
                <a:latin typeface="Trebuchet MS"/>
                <a:cs typeface="Trebuchet MS"/>
              </a:rPr>
              <a:t>k</a:t>
            </a:r>
            <a:r>
              <a:rPr dirty="0" sz="3400" spc="-200">
                <a:latin typeface="Trebuchet MS"/>
                <a:cs typeface="Trebuchet MS"/>
              </a:rPr>
              <a:t>e</a:t>
            </a:r>
            <a:r>
              <a:rPr dirty="0" sz="3400" spc="300">
                <a:latin typeface="Trebuchet MS"/>
                <a:cs typeface="Trebuchet MS"/>
              </a:rPr>
              <a:t>y</a:t>
            </a:r>
            <a:r>
              <a:rPr dirty="0" sz="3400" spc="-240">
                <a:latin typeface="Trebuchet MS"/>
                <a:cs typeface="Trebuchet MS"/>
              </a:rPr>
              <a:t>i</a:t>
            </a:r>
            <a:r>
              <a:rPr dirty="0" sz="3400" spc="300">
                <a:latin typeface="Trebuchet MS"/>
                <a:cs typeface="Trebuchet MS"/>
              </a:rPr>
              <a:t>sa</a:t>
            </a:r>
            <a:r>
              <a:rPr dirty="0" sz="3400" spc="-180">
                <a:latin typeface="Trebuchet MS"/>
                <a:cs typeface="Trebuchet MS"/>
              </a:rPr>
              <a:t>k</a:t>
            </a:r>
            <a:r>
              <a:rPr dirty="0" sz="3400" spc="-200">
                <a:latin typeface="Trebuchet MS"/>
                <a:cs typeface="Trebuchet MS"/>
              </a:rPr>
              <a:t>e</a:t>
            </a:r>
            <a:r>
              <a:rPr dirty="0" sz="3400" spc="300">
                <a:latin typeface="Trebuchet MS"/>
                <a:cs typeface="Trebuchet MS"/>
              </a:rPr>
              <a:t>y</a:t>
            </a:r>
            <a:r>
              <a:rPr dirty="0" sz="3400" spc="-190">
                <a:latin typeface="Trebuchet MS"/>
                <a:cs typeface="Trebuchet MS"/>
              </a:rPr>
              <a:t>p</a:t>
            </a:r>
            <a:r>
              <a:rPr dirty="0" sz="3400" spc="-204">
                <a:latin typeface="Trebuchet MS"/>
                <a:cs typeface="Trebuchet MS"/>
              </a:rPr>
              <a:t>l</a:t>
            </a:r>
            <a:r>
              <a:rPr dirty="0" sz="3400" spc="-190">
                <a:latin typeface="Trebuchet MS"/>
                <a:cs typeface="Trebuchet MS"/>
              </a:rPr>
              <a:t>a</a:t>
            </a:r>
            <a:r>
              <a:rPr dirty="0" sz="3400" spc="-185">
                <a:latin typeface="Trebuchet MS"/>
                <a:cs typeface="Trebuchet MS"/>
              </a:rPr>
              <a:t>y</a:t>
            </a:r>
            <a:r>
              <a:rPr dirty="0" sz="3400" spc="-200">
                <a:latin typeface="Trebuchet MS"/>
                <a:cs typeface="Trebuchet MS"/>
              </a:rPr>
              <a:t>e</a:t>
            </a:r>
            <a:r>
              <a:rPr dirty="0" sz="3400" spc="300">
                <a:latin typeface="Trebuchet MS"/>
                <a:cs typeface="Trebuchet MS"/>
              </a:rPr>
              <a:t>r</a:t>
            </a:r>
            <a:r>
              <a:rPr dirty="0" sz="3400" spc="-240">
                <a:latin typeface="Trebuchet MS"/>
                <a:cs typeface="Trebuchet MS"/>
              </a:rPr>
              <a:t>i</a:t>
            </a:r>
            <a:r>
              <a:rPr dirty="0" sz="3400" spc="300">
                <a:latin typeface="Trebuchet MS"/>
                <a:cs typeface="Trebuchet MS"/>
              </a:rPr>
              <a:t>n</a:t>
            </a:r>
            <a:r>
              <a:rPr dirty="0" sz="3400" spc="-204">
                <a:latin typeface="Trebuchet MS"/>
                <a:cs typeface="Trebuchet MS"/>
              </a:rPr>
              <a:t>t</a:t>
            </a:r>
            <a:r>
              <a:rPr dirty="0" sz="3400" spc="-195">
                <a:latin typeface="Trebuchet MS"/>
                <a:cs typeface="Trebuchet MS"/>
              </a:rPr>
              <a:t>h</a:t>
            </a:r>
            <a:r>
              <a:rPr dirty="0" sz="3400" spc="75">
                <a:latin typeface="Trebuchet MS"/>
                <a:cs typeface="Trebuchet MS"/>
              </a:rPr>
              <a:t>e</a:t>
            </a:r>
            <a:r>
              <a:rPr dirty="0" sz="3400" spc="-60">
                <a:latin typeface="Trebuchet MS"/>
                <a:cs typeface="Trebuchet MS"/>
              </a:rPr>
              <a:t> </a:t>
            </a:r>
            <a:r>
              <a:rPr dirty="0" sz="3400" spc="-180">
                <a:latin typeface="Trebuchet MS"/>
                <a:cs typeface="Trebuchet MS"/>
              </a:rPr>
              <a:t>g</a:t>
            </a:r>
            <a:r>
              <a:rPr dirty="0" sz="3400" spc="-229">
                <a:latin typeface="Trebuchet MS"/>
                <a:cs typeface="Trebuchet MS"/>
              </a:rPr>
              <a:t>l</a:t>
            </a:r>
            <a:r>
              <a:rPr dirty="0" sz="3400" spc="-220">
                <a:latin typeface="Trebuchet MS"/>
                <a:cs typeface="Trebuchet MS"/>
              </a:rPr>
              <a:t>o</a:t>
            </a:r>
            <a:r>
              <a:rPr dirty="0" sz="3400" spc="-215">
                <a:latin typeface="Trebuchet MS"/>
                <a:cs typeface="Trebuchet MS"/>
              </a:rPr>
              <a:t>ba</a:t>
            </a:r>
            <a:r>
              <a:rPr dirty="0" sz="3400" spc="275">
                <a:latin typeface="Trebuchet MS"/>
                <a:cs typeface="Trebuchet MS"/>
              </a:rPr>
              <a:t>l</a:t>
            </a:r>
            <a:r>
              <a:rPr dirty="0" sz="3400" spc="-229">
                <a:latin typeface="Trebuchet MS"/>
                <a:cs typeface="Trebuchet MS"/>
              </a:rPr>
              <a:t>t</a:t>
            </a:r>
            <a:r>
              <a:rPr dirty="0" sz="3400" spc="-235">
                <a:latin typeface="Trebuchet MS"/>
                <a:cs typeface="Trebuchet MS"/>
              </a:rPr>
              <a:t>r</a:t>
            </a:r>
            <a:r>
              <a:rPr dirty="0" sz="3400" spc="-215">
                <a:latin typeface="Trebuchet MS"/>
                <a:cs typeface="Trebuchet MS"/>
              </a:rPr>
              <a:t>ad</a:t>
            </a:r>
            <a:r>
              <a:rPr dirty="0" sz="3400" spc="275">
                <a:latin typeface="Trebuchet MS"/>
                <a:cs typeface="Trebuchet MS"/>
              </a:rPr>
              <a:t>e</a:t>
            </a:r>
            <a:r>
              <a:rPr dirty="0" sz="3400" spc="-220">
                <a:latin typeface="Trebuchet MS"/>
                <a:cs typeface="Trebuchet MS"/>
              </a:rPr>
              <a:t>m</a:t>
            </a:r>
            <a:r>
              <a:rPr dirty="0" sz="3400" spc="-215">
                <a:latin typeface="Trebuchet MS"/>
                <a:cs typeface="Trebuchet MS"/>
              </a:rPr>
              <a:t>a</a:t>
            </a:r>
            <a:r>
              <a:rPr dirty="0" sz="3400" spc="-235">
                <a:latin typeface="Trebuchet MS"/>
                <a:cs typeface="Trebuchet MS"/>
              </a:rPr>
              <a:t>r</a:t>
            </a:r>
            <a:r>
              <a:rPr dirty="0" sz="3400" spc="-204">
                <a:latin typeface="Trebuchet MS"/>
                <a:cs typeface="Trebuchet MS"/>
              </a:rPr>
              <a:t>k</a:t>
            </a:r>
            <a:r>
              <a:rPr dirty="0" sz="3400" spc="-225">
                <a:latin typeface="Trebuchet MS"/>
                <a:cs typeface="Trebuchet MS"/>
              </a:rPr>
              <a:t>e</a:t>
            </a:r>
            <a:r>
              <a:rPr dirty="0" sz="3400" spc="-229">
                <a:latin typeface="Trebuchet MS"/>
                <a:cs typeface="Trebuchet MS"/>
              </a:rPr>
              <a:t>t</a:t>
            </a:r>
            <a:r>
              <a:rPr dirty="0" sz="3400" spc="50">
                <a:latin typeface="Trebuchet MS"/>
                <a:cs typeface="Trebuchet MS"/>
              </a:rPr>
              <a:t>,</a:t>
            </a:r>
            <a:r>
              <a:rPr dirty="0" sz="3400" spc="-800">
                <a:latin typeface="Trebuchet MS"/>
                <a:cs typeface="Trebuchet MS"/>
              </a:rPr>
              <a:t> </a:t>
            </a:r>
            <a:r>
              <a:rPr dirty="0" sz="3400" spc="-155">
                <a:latin typeface="Trebuchet MS"/>
                <a:cs typeface="Trebuchet MS"/>
              </a:rPr>
              <a:t>w</a:t>
            </a:r>
            <a:r>
              <a:rPr dirty="0" sz="3400" spc="-200">
                <a:latin typeface="Trebuchet MS"/>
                <a:cs typeface="Trebuchet MS"/>
              </a:rPr>
              <a:t>i</a:t>
            </a:r>
            <a:r>
              <a:rPr dirty="0" sz="3400" spc="-165">
                <a:latin typeface="Trebuchet MS"/>
                <a:cs typeface="Trebuchet MS"/>
              </a:rPr>
              <a:t>t</a:t>
            </a:r>
            <a:r>
              <a:rPr dirty="0" sz="3400" spc="340">
                <a:latin typeface="Trebuchet MS"/>
                <a:cs typeface="Trebuchet MS"/>
              </a:rPr>
              <a:t>h</a:t>
            </a:r>
            <a:r>
              <a:rPr dirty="0" sz="3400" spc="114">
                <a:latin typeface="Trebuchet MS"/>
                <a:cs typeface="Trebuchet MS"/>
              </a:rPr>
              <a:t>a</a:t>
            </a:r>
            <a:r>
              <a:rPr dirty="0" sz="3400" spc="-15">
                <a:latin typeface="Trebuchet MS"/>
                <a:cs typeface="Trebuchet MS"/>
              </a:rPr>
              <a:t> </a:t>
            </a:r>
            <a:r>
              <a:rPr dirty="0" sz="3400" spc="-110">
                <a:latin typeface="Trebuchet MS"/>
                <a:cs typeface="Trebuchet MS"/>
              </a:rPr>
              <a:t>s</a:t>
            </a:r>
            <a:r>
              <a:rPr dirty="0" sz="3400" spc="-165">
                <a:latin typeface="Trebuchet MS"/>
                <a:cs typeface="Trebuchet MS"/>
              </a:rPr>
              <a:t>t</a:t>
            </a:r>
            <a:r>
              <a:rPr dirty="0" sz="3400" spc="-170">
                <a:latin typeface="Trebuchet MS"/>
                <a:cs typeface="Trebuchet MS"/>
              </a:rPr>
              <a:t>r</a:t>
            </a:r>
            <a:r>
              <a:rPr dirty="0" sz="3400" spc="-150">
                <a:latin typeface="Trebuchet MS"/>
                <a:cs typeface="Trebuchet MS"/>
              </a:rPr>
              <a:t>a</a:t>
            </a:r>
            <a:r>
              <a:rPr dirty="0" sz="3400" spc="-165">
                <a:latin typeface="Trebuchet MS"/>
                <a:cs typeface="Trebuchet MS"/>
              </a:rPr>
              <a:t>t</a:t>
            </a:r>
            <a:r>
              <a:rPr dirty="0" sz="3400" spc="-160">
                <a:latin typeface="Trebuchet MS"/>
                <a:cs typeface="Trebuchet MS"/>
              </a:rPr>
              <a:t>e</a:t>
            </a:r>
            <a:r>
              <a:rPr dirty="0" sz="3400" spc="-114">
                <a:latin typeface="Trebuchet MS"/>
                <a:cs typeface="Trebuchet MS"/>
              </a:rPr>
              <a:t>g</a:t>
            </a:r>
            <a:r>
              <a:rPr dirty="0" sz="3400" spc="-200">
                <a:latin typeface="Trebuchet MS"/>
                <a:cs typeface="Trebuchet MS"/>
              </a:rPr>
              <a:t>i</a:t>
            </a:r>
            <a:r>
              <a:rPr dirty="0" sz="3400" spc="340">
                <a:latin typeface="Trebuchet MS"/>
                <a:cs typeface="Trebuchet MS"/>
              </a:rPr>
              <a:t>c</a:t>
            </a:r>
            <a:r>
              <a:rPr dirty="0" sz="3400" spc="-165">
                <a:latin typeface="Trebuchet MS"/>
                <a:cs typeface="Trebuchet MS"/>
              </a:rPr>
              <a:t>l</a:t>
            </a:r>
            <a:r>
              <a:rPr dirty="0" sz="3400" spc="-155">
                <a:latin typeface="Trebuchet MS"/>
                <a:cs typeface="Trebuchet MS"/>
              </a:rPr>
              <a:t>o</a:t>
            </a:r>
            <a:r>
              <a:rPr dirty="0" sz="3400" spc="-145">
                <a:latin typeface="Trebuchet MS"/>
                <a:cs typeface="Trebuchet MS"/>
              </a:rPr>
              <a:t>c</a:t>
            </a:r>
            <a:r>
              <a:rPr dirty="0" sz="3400" spc="-150">
                <a:latin typeface="Trebuchet MS"/>
                <a:cs typeface="Trebuchet MS"/>
              </a:rPr>
              <a:t>a</a:t>
            </a:r>
            <a:r>
              <a:rPr dirty="0" sz="3400" spc="-165">
                <a:latin typeface="Trebuchet MS"/>
                <a:cs typeface="Trebuchet MS"/>
              </a:rPr>
              <a:t>t</a:t>
            </a:r>
            <a:r>
              <a:rPr dirty="0" sz="3400" spc="-200">
                <a:latin typeface="Trebuchet MS"/>
                <a:cs typeface="Trebuchet MS"/>
              </a:rPr>
              <a:t>i</a:t>
            </a:r>
            <a:r>
              <a:rPr dirty="0" sz="3400" spc="-155">
                <a:latin typeface="Trebuchet MS"/>
                <a:cs typeface="Trebuchet MS"/>
              </a:rPr>
              <a:t>o</a:t>
            </a:r>
            <a:r>
              <a:rPr dirty="0" sz="3400" spc="340">
                <a:latin typeface="Trebuchet MS"/>
                <a:cs typeface="Trebuchet MS"/>
              </a:rPr>
              <a:t>n</a:t>
            </a:r>
            <a:r>
              <a:rPr dirty="0" sz="3400" spc="-150">
                <a:latin typeface="Trebuchet MS"/>
                <a:cs typeface="Trebuchet MS"/>
              </a:rPr>
              <a:t>a</a:t>
            </a:r>
            <a:r>
              <a:rPr dirty="0" sz="3400" spc="340">
                <a:latin typeface="Trebuchet MS"/>
                <a:cs typeface="Trebuchet MS"/>
              </a:rPr>
              <a:t>t</a:t>
            </a:r>
            <a:r>
              <a:rPr dirty="0" sz="3400" spc="-165">
                <a:latin typeface="Trebuchet MS"/>
                <a:cs typeface="Trebuchet MS"/>
              </a:rPr>
              <a:t>t</a:t>
            </a:r>
            <a:r>
              <a:rPr dirty="0" sz="3400" spc="-155">
                <a:latin typeface="Trebuchet MS"/>
                <a:cs typeface="Trebuchet MS"/>
              </a:rPr>
              <a:t>h</a:t>
            </a:r>
            <a:r>
              <a:rPr dirty="0" sz="3400" spc="114">
                <a:latin typeface="Trebuchet MS"/>
                <a:cs typeface="Trebuchet MS"/>
              </a:rPr>
              <a:t>e</a:t>
            </a:r>
            <a:r>
              <a:rPr dirty="0" sz="3400" spc="-80">
                <a:latin typeface="Trebuchet MS"/>
                <a:cs typeface="Trebuchet MS"/>
              </a:rPr>
              <a:t> </a:t>
            </a:r>
            <a:r>
              <a:rPr dirty="0" sz="3400" spc="-180">
                <a:latin typeface="Trebuchet MS"/>
                <a:cs typeface="Trebuchet MS"/>
              </a:rPr>
              <a:t>c</a:t>
            </a:r>
            <a:r>
              <a:rPr dirty="0" sz="3400" spc="-204">
                <a:latin typeface="Trebuchet MS"/>
                <a:cs typeface="Trebuchet MS"/>
              </a:rPr>
              <a:t>r</a:t>
            </a:r>
            <a:r>
              <a:rPr dirty="0" sz="3400" spc="-190">
                <a:latin typeface="Trebuchet MS"/>
                <a:cs typeface="Trebuchet MS"/>
              </a:rPr>
              <a:t>o</a:t>
            </a:r>
            <a:r>
              <a:rPr dirty="0" sz="3400" spc="-145">
                <a:latin typeface="Trebuchet MS"/>
                <a:cs typeface="Trebuchet MS"/>
              </a:rPr>
              <a:t>ss</a:t>
            </a:r>
            <a:r>
              <a:rPr dirty="0" sz="3400" spc="-204">
                <a:latin typeface="Trebuchet MS"/>
                <a:cs typeface="Trebuchet MS"/>
              </a:rPr>
              <a:t>r</a:t>
            </a:r>
            <a:r>
              <a:rPr dirty="0" sz="3400" spc="-190">
                <a:latin typeface="Trebuchet MS"/>
                <a:cs typeface="Trebuchet MS"/>
              </a:rPr>
              <a:t>o</a:t>
            </a:r>
            <a:r>
              <a:rPr dirty="0" sz="3400" spc="-185">
                <a:latin typeface="Trebuchet MS"/>
                <a:cs typeface="Trebuchet MS"/>
              </a:rPr>
              <a:t>ad</a:t>
            </a:r>
            <a:r>
              <a:rPr dirty="0" sz="3400" spc="305">
                <a:latin typeface="Trebuchet MS"/>
                <a:cs typeface="Trebuchet MS"/>
              </a:rPr>
              <a:t>s</a:t>
            </a:r>
            <a:r>
              <a:rPr dirty="0" sz="3400" spc="-190">
                <a:latin typeface="Trebuchet MS"/>
                <a:cs typeface="Trebuchet MS"/>
              </a:rPr>
              <a:t>o</a:t>
            </a:r>
            <a:r>
              <a:rPr dirty="0" sz="3400" spc="305">
                <a:latin typeface="Trebuchet MS"/>
                <a:cs typeface="Trebuchet MS"/>
              </a:rPr>
              <a:t>f</a:t>
            </a:r>
            <a:r>
              <a:rPr dirty="0" sz="3400" spc="-165">
                <a:latin typeface="Trebuchet MS"/>
                <a:cs typeface="Trebuchet MS"/>
              </a:rPr>
              <a:t>E</a:t>
            </a:r>
            <a:r>
              <a:rPr dirty="0" sz="3400" spc="-190">
                <a:latin typeface="Trebuchet MS"/>
                <a:cs typeface="Trebuchet MS"/>
              </a:rPr>
              <a:t>u</a:t>
            </a:r>
            <a:r>
              <a:rPr dirty="0" sz="3400" spc="-204">
                <a:latin typeface="Trebuchet MS"/>
                <a:cs typeface="Trebuchet MS"/>
              </a:rPr>
              <a:t>r</a:t>
            </a:r>
            <a:r>
              <a:rPr dirty="0" sz="3400" spc="-190">
                <a:latin typeface="Trebuchet MS"/>
                <a:cs typeface="Trebuchet MS"/>
              </a:rPr>
              <a:t>o</a:t>
            </a:r>
            <a:r>
              <a:rPr dirty="0" sz="3400" spc="-185">
                <a:latin typeface="Trebuchet MS"/>
                <a:cs typeface="Trebuchet MS"/>
              </a:rPr>
              <a:t>p</a:t>
            </a:r>
            <a:r>
              <a:rPr dirty="0" sz="3400" spc="-195">
                <a:latin typeface="Trebuchet MS"/>
                <a:cs typeface="Trebuchet MS"/>
              </a:rPr>
              <a:t>e</a:t>
            </a:r>
            <a:r>
              <a:rPr dirty="0" sz="3400" spc="80">
                <a:latin typeface="Trebuchet MS"/>
                <a:cs typeface="Trebuchet MS"/>
              </a:rPr>
              <a:t>,</a:t>
            </a:r>
            <a:r>
              <a:rPr dirty="0" sz="3400" spc="-680">
                <a:latin typeface="Trebuchet MS"/>
                <a:cs typeface="Trebuchet MS"/>
              </a:rPr>
              <a:t> </a:t>
            </a:r>
            <a:r>
              <a:rPr dirty="0" sz="3400" spc="-40">
                <a:latin typeface="Trebuchet MS"/>
                <a:cs typeface="Trebuchet MS"/>
              </a:rPr>
              <a:t>Asia, </a:t>
            </a:r>
            <a:r>
              <a:rPr dirty="0" sz="3400" spc="-130">
                <a:latin typeface="Trebuchet MS"/>
                <a:cs typeface="Trebuchet MS"/>
              </a:rPr>
              <a:t>a</a:t>
            </a:r>
            <a:r>
              <a:rPr dirty="0" sz="3400" spc="-135">
                <a:latin typeface="Trebuchet MS"/>
                <a:cs typeface="Trebuchet MS"/>
              </a:rPr>
              <a:t>n</a:t>
            </a:r>
            <a:r>
              <a:rPr dirty="0" sz="3400" spc="360">
                <a:latin typeface="Trebuchet MS"/>
                <a:cs typeface="Trebuchet MS"/>
              </a:rPr>
              <a:t>d</a:t>
            </a:r>
            <a:r>
              <a:rPr dirty="0" sz="3400" spc="-145">
                <a:latin typeface="Trebuchet MS"/>
                <a:cs typeface="Trebuchet MS"/>
              </a:rPr>
              <a:t>t</a:t>
            </a:r>
            <a:r>
              <a:rPr dirty="0" sz="3400" spc="-135">
                <a:latin typeface="Trebuchet MS"/>
                <a:cs typeface="Trebuchet MS"/>
              </a:rPr>
              <a:t>h</a:t>
            </a:r>
            <a:r>
              <a:rPr dirty="0" sz="3400" spc="360">
                <a:latin typeface="Trebuchet MS"/>
                <a:cs typeface="Trebuchet MS"/>
              </a:rPr>
              <a:t>e</a:t>
            </a:r>
            <a:r>
              <a:rPr dirty="0" sz="3400" spc="-95">
                <a:latin typeface="Trebuchet MS"/>
                <a:cs typeface="Trebuchet MS"/>
              </a:rPr>
              <a:t>M</a:t>
            </a:r>
            <a:r>
              <a:rPr dirty="0" sz="3400" spc="-180">
                <a:latin typeface="Trebuchet MS"/>
                <a:cs typeface="Trebuchet MS"/>
              </a:rPr>
              <a:t>i</a:t>
            </a:r>
            <a:r>
              <a:rPr dirty="0" sz="3400" spc="-130">
                <a:latin typeface="Trebuchet MS"/>
                <a:cs typeface="Trebuchet MS"/>
              </a:rPr>
              <a:t>dd</a:t>
            </a:r>
            <a:r>
              <a:rPr dirty="0" sz="3400" spc="-145">
                <a:latin typeface="Trebuchet MS"/>
                <a:cs typeface="Trebuchet MS"/>
              </a:rPr>
              <a:t>l</a:t>
            </a:r>
            <a:r>
              <a:rPr dirty="0" sz="3400" spc="360">
                <a:latin typeface="Trebuchet MS"/>
                <a:cs typeface="Trebuchet MS"/>
              </a:rPr>
              <a:t>e</a:t>
            </a:r>
            <a:r>
              <a:rPr dirty="0" sz="3400" spc="-110">
                <a:latin typeface="Trebuchet MS"/>
                <a:cs typeface="Trebuchet MS"/>
              </a:rPr>
              <a:t>E</a:t>
            </a:r>
            <a:r>
              <a:rPr dirty="0" sz="3400" spc="-130">
                <a:latin typeface="Trebuchet MS"/>
                <a:cs typeface="Trebuchet MS"/>
              </a:rPr>
              <a:t>a</a:t>
            </a:r>
            <a:r>
              <a:rPr dirty="0" sz="3400" spc="-90">
                <a:latin typeface="Trebuchet MS"/>
                <a:cs typeface="Trebuchet MS"/>
              </a:rPr>
              <a:t>s</a:t>
            </a:r>
            <a:r>
              <a:rPr dirty="0" sz="3400" spc="-145">
                <a:latin typeface="Trebuchet MS"/>
                <a:cs typeface="Trebuchet MS"/>
              </a:rPr>
              <a:t>t</a:t>
            </a:r>
            <a:r>
              <a:rPr dirty="0" sz="3400" spc="135">
                <a:latin typeface="Trebuchet MS"/>
                <a:cs typeface="Trebuchet MS"/>
              </a:rPr>
              <a:t>.</a:t>
            </a:r>
            <a:endParaRPr sz="34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84785" y="4025427"/>
            <a:ext cx="4764405" cy="1625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24180">
              <a:lnSpc>
                <a:spcPct val="116700"/>
              </a:lnSpc>
              <a:spcBef>
                <a:spcPts val="95"/>
              </a:spcBef>
            </a:pPr>
            <a:r>
              <a:rPr dirty="0" sz="4500" spc="-17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4500" spc="-165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4500" spc="-18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4500" spc="-14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dirty="0" sz="4500" spc="-16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4500" spc="-155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4500" spc="-45">
                <a:solidFill>
                  <a:srgbClr val="FFFFFF"/>
                </a:solidFill>
                <a:latin typeface="Trebuchet MS"/>
                <a:cs typeface="Trebuchet MS"/>
              </a:rPr>
              <a:t>'</a:t>
            </a:r>
            <a:r>
              <a:rPr dirty="0" sz="4500" spc="49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4500" spc="-13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4500" spc="-16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4500" spc="-10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4500" spc="-22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4500" spc="-17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4500" spc="-22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4500" spc="-16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4500" spc="19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4500" spc="-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500" spc="-37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4500" spc="34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4500" spc="-32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4500" spc="-30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4500" spc="-32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4500" spc="-31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4500" spc="-32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4500" spc="-30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4500" spc="-30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4500" spc="-32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4500" spc="-37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4500" spc="-31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4500" spc="-30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4500" spc="-30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4500" spc="5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4500" spc="-10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500" spc="-180">
                <a:solidFill>
                  <a:srgbClr val="FFFFFF"/>
                </a:solidFill>
                <a:latin typeface="Trebuchet MS"/>
                <a:cs typeface="Trebuchet MS"/>
              </a:rPr>
              <a:t>Trade</a:t>
            </a:r>
            <a:endParaRPr sz="45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689921" y="3611485"/>
            <a:ext cx="4657090" cy="160655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 indent="1594485">
              <a:lnSpc>
                <a:spcPct val="115300"/>
              </a:lnSpc>
              <a:spcBef>
                <a:spcPts val="95"/>
              </a:spcBef>
            </a:pPr>
            <a:r>
              <a:rPr dirty="0" sz="4500" spc="-20"/>
              <a:t>Trade </a:t>
            </a:r>
            <a:r>
              <a:rPr dirty="0" sz="4500" spc="-195"/>
              <a:t>V</a:t>
            </a:r>
            <a:r>
              <a:rPr dirty="0" sz="4500" spc="-225"/>
              <a:t>o</a:t>
            </a:r>
            <a:r>
              <a:rPr dirty="0" sz="4500" spc="-235"/>
              <a:t>l</a:t>
            </a:r>
            <a:r>
              <a:rPr dirty="0" sz="4500" spc="-225"/>
              <a:t>um</a:t>
            </a:r>
            <a:r>
              <a:rPr dirty="0" sz="4500" spc="430"/>
              <a:t>e</a:t>
            </a:r>
            <a:r>
              <a:rPr dirty="0" sz="4500" spc="-215"/>
              <a:t>a</a:t>
            </a:r>
            <a:r>
              <a:rPr dirty="0" sz="4500" spc="-220"/>
              <a:t>n</a:t>
            </a:r>
            <a:r>
              <a:rPr dirty="0" sz="4500" spc="430"/>
              <a:t>d</a:t>
            </a:r>
            <a:r>
              <a:rPr dirty="0" sz="4500" spc="-180"/>
              <a:t>B</a:t>
            </a:r>
            <a:r>
              <a:rPr dirty="0" sz="4500" spc="-215"/>
              <a:t>a</a:t>
            </a:r>
            <a:r>
              <a:rPr dirty="0" sz="4500" spc="-235"/>
              <a:t>l</a:t>
            </a:r>
            <a:r>
              <a:rPr dirty="0" sz="4500" spc="-215"/>
              <a:t>a</a:t>
            </a:r>
            <a:r>
              <a:rPr dirty="0" sz="4500" spc="-220"/>
              <a:t>n</a:t>
            </a:r>
            <a:r>
              <a:rPr dirty="0" sz="4500" spc="-204"/>
              <a:t>c</a:t>
            </a:r>
            <a:r>
              <a:rPr dirty="0" sz="4500" spc="135"/>
              <a:t>e</a:t>
            </a:r>
            <a:endParaRPr sz="4500"/>
          </a:p>
        </p:txBody>
      </p:sp>
      <p:sp>
        <p:nvSpPr>
          <p:cNvPr id="8" name="object 8" descr=""/>
          <p:cNvSpPr txBox="1"/>
          <p:nvPr/>
        </p:nvSpPr>
        <p:spPr>
          <a:xfrm>
            <a:off x="6547942" y="5152649"/>
            <a:ext cx="5182235" cy="4225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dirty="0" sz="3400" spc="-140">
                <a:latin typeface="Trebuchet MS"/>
                <a:cs typeface="Trebuchet MS"/>
              </a:rPr>
              <a:t>T</a:t>
            </a:r>
            <a:r>
              <a:rPr dirty="0" sz="3400" spc="-135">
                <a:latin typeface="Trebuchet MS"/>
                <a:cs typeface="Trebuchet MS"/>
              </a:rPr>
              <a:t>u</a:t>
            </a:r>
            <a:r>
              <a:rPr dirty="0" sz="3400" spc="-150">
                <a:latin typeface="Trebuchet MS"/>
                <a:cs typeface="Trebuchet MS"/>
              </a:rPr>
              <a:t>r</a:t>
            </a:r>
            <a:r>
              <a:rPr dirty="0" sz="3400" spc="-120">
                <a:latin typeface="Trebuchet MS"/>
                <a:cs typeface="Trebuchet MS"/>
              </a:rPr>
              <a:t>k</a:t>
            </a:r>
            <a:r>
              <a:rPr dirty="0" sz="3400" spc="-140">
                <a:latin typeface="Trebuchet MS"/>
                <a:cs typeface="Trebuchet MS"/>
              </a:rPr>
              <a:t>e</a:t>
            </a:r>
            <a:r>
              <a:rPr dirty="0" sz="3400" spc="360">
                <a:latin typeface="Trebuchet MS"/>
                <a:cs typeface="Trebuchet MS"/>
              </a:rPr>
              <a:t>y</a:t>
            </a:r>
            <a:r>
              <a:rPr dirty="0" sz="3400" spc="-135">
                <a:latin typeface="Trebuchet MS"/>
                <a:cs typeface="Trebuchet MS"/>
              </a:rPr>
              <a:t>h</a:t>
            </a:r>
            <a:r>
              <a:rPr dirty="0" sz="3400" spc="-130">
                <a:latin typeface="Trebuchet MS"/>
                <a:cs typeface="Trebuchet MS"/>
              </a:rPr>
              <a:t>a</a:t>
            </a:r>
            <a:r>
              <a:rPr dirty="0" sz="3400" spc="360">
                <a:latin typeface="Trebuchet MS"/>
                <a:cs typeface="Trebuchet MS"/>
              </a:rPr>
              <a:t>s</a:t>
            </a:r>
            <a:r>
              <a:rPr dirty="0" sz="3400" spc="-140">
                <a:latin typeface="Trebuchet MS"/>
                <a:cs typeface="Trebuchet MS"/>
              </a:rPr>
              <a:t>e</a:t>
            </a:r>
            <a:r>
              <a:rPr dirty="0" sz="3400" spc="-114">
                <a:latin typeface="Trebuchet MS"/>
                <a:cs typeface="Trebuchet MS"/>
              </a:rPr>
              <a:t>x</a:t>
            </a:r>
            <a:r>
              <a:rPr dirty="0" sz="3400" spc="-130">
                <a:latin typeface="Trebuchet MS"/>
                <a:cs typeface="Trebuchet MS"/>
              </a:rPr>
              <a:t>p</a:t>
            </a:r>
            <a:r>
              <a:rPr dirty="0" sz="3400" spc="-140">
                <a:latin typeface="Trebuchet MS"/>
                <a:cs typeface="Trebuchet MS"/>
              </a:rPr>
              <a:t>e</a:t>
            </a:r>
            <a:r>
              <a:rPr dirty="0" sz="3400" spc="-150">
                <a:latin typeface="Trebuchet MS"/>
                <a:cs typeface="Trebuchet MS"/>
              </a:rPr>
              <a:t>r</a:t>
            </a:r>
            <a:r>
              <a:rPr dirty="0" sz="3400" spc="-180">
                <a:latin typeface="Trebuchet MS"/>
                <a:cs typeface="Trebuchet MS"/>
              </a:rPr>
              <a:t>i</a:t>
            </a:r>
            <a:r>
              <a:rPr dirty="0" sz="3400" spc="-140">
                <a:latin typeface="Trebuchet MS"/>
                <a:cs typeface="Trebuchet MS"/>
              </a:rPr>
              <a:t>e</a:t>
            </a:r>
            <a:r>
              <a:rPr dirty="0" sz="3400" spc="-135">
                <a:latin typeface="Trebuchet MS"/>
                <a:cs typeface="Trebuchet MS"/>
              </a:rPr>
              <a:t>n</a:t>
            </a:r>
            <a:r>
              <a:rPr dirty="0" sz="3400" spc="-125">
                <a:latin typeface="Trebuchet MS"/>
                <a:cs typeface="Trebuchet MS"/>
              </a:rPr>
              <a:t>c</a:t>
            </a:r>
            <a:r>
              <a:rPr dirty="0" sz="3400" spc="-140">
                <a:latin typeface="Trebuchet MS"/>
                <a:cs typeface="Trebuchet MS"/>
              </a:rPr>
              <a:t>e</a:t>
            </a:r>
            <a:r>
              <a:rPr dirty="0" sz="3400" spc="135">
                <a:latin typeface="Trebuchet MS"/>
                <a:cs typeface="Trebuchet MS"/>
              </a:rPr>
              <a:t>d</a:t>
            </a:r>
            <a:r>
              <a:rPr dirty="0" sz="3400" spc="-75">
                <a:latin typeface="Trebuchet MS"/>
                <a:cs typeface="Trebuchet MS"/>
              </a:rPr>
              <a:t> </a:t>
            </a:r>
            <a:r>
              <a:rPr dirty="0" sz="3400" spc="-110">
                <a:latin typeface="Trebuchet MS"/>
                <a:cs typeface="Trebuchet MS"/>
              </a:rPr>
              <a:t>s</a:t>
            </a:r>
            <a:r>
              <a:rPr dirty="0" sz="3400" spc="-200">
                <a:latin typeface="Trebuchet MS"/>
                <a:cs typeface="Trebuchet MS"/>
              </a:rPr>
              <a:t>i</a:t>
            </a:r>
            <a:r>
              <a:rPr dirty="0" sz="3400" spc="-114">
                <a:latin typeface="Trebuchet MS"/>
                <a:cs typeface="Trebuchet MS"/>
              </a:rPr>
              <a:t>g</a:t>
            </a:r>
            <a:r>
              <a:rPr dirty="0" sz="3400" spc="-155">
                <a:latin typeface="Trebuchet MS"/>
                <a:cs typeface="Trebuchet MS"/>
              </a:rPr>
              <a:t>n</a:t>
            </a:r>
            <a:r>
              <a:rPr dirty="0" sz="3400" spc="-200">
                <a:latin typeface="Trebuchet MS"/>
                <a:cs typeface="Trebuchet MS"/>
              </a:rPr>
              <a:t>i</a:t>
            </a:r>
            <a:r>
              <a:rPr dirty="0" sz="3400" spc="-145">
                <a:latin typeface="Trebuchet MS"/>
                <a:cs typeface="Trebuchet MS"/>
              </a:rPr>
              <a:t>f</a:t>
            </a:r>
            <a:r>
              <a:rPr dirty="0" sz="3400" spc="-200">
                <a:latin typeface="Trebuchet MS"/>
                <a:cs typeface="Trebuchet MS"/>
              </a:rPr>
              <a:t>i</a:t>
            </a:r>
            <a:r>
              <a:rPr dirty="0" sz="3400" spc="-145">
                <a:latin typeface="Trebuchet MS"/>
                <a:cs typeface="Trebuchet MS"/>
              </a:rPr>
              <a:t>c</a:t>
            </a:r>
            <a:r>
              <a:rPr dirty="0" sz="3400" spc="-150">
                <a:latin typeface="Trebuchet MS"/>
                <a:cs typeface="Trebuchet MS"/>
              </a:rPr>
              <a:t>a</a:t>
            </a:r>
            <a:r>
              <a:rPr dirty="0" sz="3400" spc="-155">
                <a:latin typeface="Trebuchet MS"/>
                <a:cs typeface="Trebuchet MS"/>
              </a:rPr>
              <a:t>n</a:t>
            </a:r>
            <a:r>
              <a:rPr dirty="0" sz="3400" spc="340">
                <a:latin typeface="Trebuchet MS"/>
                <a:cs typeface="Trebuchet MS"/>
              </a:rPr>
              <a:t>t</a:t>
            </a:r>
            <a:r>
              <a:rPr dirty="0" sz="3400" spc="-114">
                <a:latin typeface="Trebuchet MS"/>
                <a:cs typeface="Trebuchet MS"/>
              </a:rPr>
              <a:t>g</a:t>
            </a:r>
            <a:r>
              <a:rPr dirty="0" sz="3400" spc="-170">
                <a:latin typeface="Trebuchet MS"/>
                <a:cs typeface="Trebuchet MS"/>
              </a:rPr>
              <a:t>r</a:t>
            </a:r>
            <a:r>
              <a:rPr dirty="0" sz="3400" spc="-155">
                <a:latin typeface="Trebuchet MS"/>
                <a:cs typeface="Trebuchet MS"/>
              </a:rPr>
              <a:t>ow</a:t>
            </a:r>
            <a:r>
              <a:rPr dirty="0" sz="3400" spc="-165">
                <a:latin typeface="Trebuchet MS"/>
                <a:cs typeface="Trebuchet MS"/>
              </a:rPr>
              <a:t>t</a:t>
            </a:r>
            <a:r>
              <a:rPr dirty="0" sz="3400" spc="340">
                <a:latin typeface="Trebuchet MS"/>
                <a:cs typeface="Trebuchet MS"/>
              </a:rPr>
              <a:t>h</a:t>
            </a:r>
            <a:r>
              <a:rPr dirty="0" sz="3400" spc="-200">
                <a:latin typeface="Trebuchet MS"/>
                <a:cs typeface="Trebuchet MS"/>
              </a:rPr>
              <a:t>i</a:t>
            </a:r>
            <a:r>
              <a:rPr dirty="0" sz="3400" spc="340">
                <a:latin typeface="Trebuchet MS"/>
                <a:cs typeface="Trebuchet MS"/>
              </a:rPr>
              <a:t>n</a:t>
            </a:r>
            <a:r>
              <a:rPr dirty="0" sz="3400" spc="-200">
                <a:latin typeface="Trebuchet MS"/>
                <a:cs typeface="Trebuchet MS"/>
              </a:rPr>
              <a:t>i</a:t>
            </a:r>
            <a:r>
              <a:rPr dirty="0" sz="3400" spc="-165">
                <a:latin typeface="Trebuchet MS"/>
                <a:cs typeface="Trebuchet MS"/>
              </a:rPr>
              <a:t>t</a:t>
            </a:r>
            <a:r>
              <a:rPr dirty="0" sz="3400" spc="340">
                <a:latin typeface="Trebuchet MS"/>
                <a:cs typeface="Trebuchet MS"/>
              </a:rPr>
              <a:t>s</a:t>
            </a:r>
            <a:r>
              <a:rPr dirty="0" sz="3400" spc="-165">
                <a:latin typeface="Trebuchet MS"/>
                <a:cs typeface="Trebuchet MS"/>
              </a:rPr>
              <a:t>t</a:t>
            </a:r>
            <a:r>
              <a:rPr dirty="0" sz="3400" spc="-170">
                <a:latin typeface="Trebuchet MS"/>
                <a:cs typeface="Trebuchet MS"/>
              </a:rPr>
              <a:t>r</a:t>
            </a:r>
            <a:r>
              <a:rPr dirty="0" sz="3400" spc="-150">
                <a:latin typeface="Trebuchet MS"/>
                <a:cs typeface="Trebuchet MS"/>
              </a:rPr>
              <a:t>ad</a:t>
            </a:r>
            <a:r>
              <a:rPr dirty="0" sz="3400" spc="114">
                <a:latin typeface="Trebuchet MS"/>
                <a:cs typeface="Trebuchet MS"/>
              </a:rPr>
              <a:t>e</a:t>
            </a:r>
            <a:r>
              <a:rPr dirty="0" sz="3400" spc="-80">
                <a:latin typeface="Trebuchet MS"/>
                <a:cs typeface="Trebuchet MS"/>
              </a:rPr>
              <a:t> </a:t>
            </a:r>
            <a:r>
              <a:rPr dirty="0" sz="3400" spc="-245">
                <a:latin typeface="Trebuchet MS"/>
                <a:cs typeface="Trebuchet MS"/>
              </a:rPr>
              <a:t>v</a:t>
            </a:r>
            <a:r>
              <a:rPr dirty="0" sz="3400" spc="-240">
                <a:latin typeface="Trebuchet MS"/>
                <a:cs typeface="Trebuchet MS"/>
              </a:rPr>
              <a:t>o</a:t>
            </a:r>
            <a:r>
              <a:rPr dirty="0" sz="3400" spc="-250">
                <a:latin typeface="Trebuchet MS"/>
                <a:cs typeface="Trebuchet MS"/>
              </a:rPr>
              <a:t>l</a:t>
            </a:r>
            <a:r>
              <a:rPr dirty="0" sz="3400" spc="-240">
                <a:latin typeface="Trebuchet MS"/>
                <a:cs typeface="Trebuchet MS"/>
              </a:rPr>
              <a:t>um</a:t>
            </a:r>
            <a:r>
              <a:rPr dirty="0" sz="3400" spc="254">
                <a:latin typeface="Trebuchet MS"/>
                <a:cs typeface="Trebuchet MS"/>
              </a:rPr>
              <a:t>e</a:t>
            </a:r>
            <a:r>
              <a:rPr dirty="0" sz="3400" spc="-240">
                <a:latin typeface="Trebuchet MS"/>
                <a:cs typeface="Trebuchet MS"/>
              </a:rPr>
              <a:t>o</a:t>
            </a:r>
            <a:r>
              <a:rPr dirty="0" sz="3400" spc="-245">
                <a:latin typeface="Trebuchet MS"/>
                <a:cs typeface="Trebuchet MS"/>
              </a:rPr>
              <a:t>ve</a:t>
            </a:r>
            <a:r>
              <a:rPr dirty="0" sz="3400" spc="254">
                <a:latin typeface="Trebuchet MS"/>
                <a:cs typeface="Trebuchet MS"/>
              </a:rPr>
              <a:t>r</a:t>
            </a:r>
            <a:r>
              <a:rPr dirty="0" sz="3400" spc="-250">
                <a:latin typeface="Trebuchet MS"/>
                <a:cs typeface="Trebuchet MS"/>
              </a:rPr>
              <a:t>t</a:t>
            </a:r>
            <a:r>
              <a:rPr dirty="0" sz="3400" spc="-240">
                <a:latin typeface="Trebuchet MS"/>
                <a:cs typeface="Trebuchet MS"/>
              </a:rPr>
              <a:t>h</a:t>
            </a:r>
            <a:r>
              <a:rPr dirty="0" sz="3400" spc="254">
                <a:latin typeface="Trebuchet MS"/>
                <a:cs typeface="Trebuchet MS"/>
              </a:rPr>
              <a:t>e</a:t>
            </a:r>
            <a:r>
              <a:rPr dirty="0" sz="3400" spc="-229">
                <a:latin typeface="Trebuchet MS"/>
                <a:cs typeface="Trebuchet MS"/>
              </a:rPr>
              <a:t>y</a:t>
            </a:r>
            <a:r>
              <a:rPr dirty="0" sz="3400" spc="-245">
                <a:latin typeface="Trebuchet MS"/>
                <a:cs typeface="Trebuchet MS"/>
              </a:rPr>
              <a:t>e</a:t>
            </a:r>
            <a:r>
              <a:rPr dirty="0" sz="3400" spc="-235">
                <a:latin typeface="Trebuchet MS"/>
                <a:cs typeface="Trebuchet MS"/>
              </a:rPr>
              <a:t>a</a:t>
            </a:r>
            <a:r>
              <a:rPr dirty="0" sz="3400" spc="-254">
                <a:latin typeface="Trebuchet MS"/>
                <a:cs typeface="Trebuchet MS"/>
              </a:rPr>
              <a:t>r</a:t>
            </a:r>
            <a:r>
              <a:rPr dirty="0" sz="3400" spc="-195">
                <a:latin typeface="Trebuchet MS"/>
                <a:cs typeface="Trebuchet MS"/>
              </a:rPr>
              <a:t>s</a:t>
            </a:r>
            <a:r>
              <a:rPr dirty="0" sz="3400" spc="30">
                <a:latin typeface="Trebuchet MS"/>
                <a:cs typeface="Trebuchet MS"/>
              </a:rPr>
              <a:t>,</a:t>
            </a:r>
            <a:r>
              <a:rPr dirty="0" sz="3400" spc="-635">
                <a:latin typeface="Trebuchet MS"/>
                <a:cs typeface="Trebuchet MS"/>
              </a:rPr>
              <a:t> </a:t>
            </a:r>
            <a:r>
              <a:rPr dirty="0" sz="3400" spc="-155">
                <a:latin typeface="Trebuchet MS"/>
                <a:cs typeface="Trebuchet MS"/>
              </a:rPr>
              <a:t>w</a:t>
            </a:r>
            <a:r>
              <a:rPr dirty="0" sz="3400" spc="-200">
                <a:latin typeface="Trebuchet MS"/>
                <a:cs typeface="Trebuchet MS"/>
              </a:rPr>
              <a:t>i</a:t>
            </a:r>
            <a:r>
              <a:rPr dirty="0" sz="3400" spc="-165">
                <a:latin typeface="Trebuchet MS"/>
                <a:cs typeface="Trebuchet MS"/>
              </a:rPr>
              <a:t>t</a:t>
            </a:r>
            <a:r>
              <a:rPr dirty="0" sz="3400" spc="340">
                <a:latin typeface="Trebuchet MS"/>
                <a:cs typeface="Trebuchet MS"/>
              </a:rPr>
              <a:t>h</a:t>
            </a:r>
            <a:r>
              <a:rPr dirty="0" sz="3400" spc="114">
                <a:latin typeface="Trebuchet MS"/>
                <a:cs typeface="Trebuchet MS"/>
              </a:rPr>
              <a:t>a</a:t>
            </a:r>
            <a:r>
              <a:rPr dirty="0" sz="3400" spc="-15">
                <a:latin typeface="Trebuchet MS"/>
                <a:cs typeface="Trebuchet MS"/>
              </a:rPr>
              <a:t> </a:t>
            </a:r>
            <a:r>
              <a:rPr dirty="0" sz="3400" spc="-195">
                <a:latin typeface="Trebuchet MS"/>
                <a:cs typeface="Trebuchet MS"/>
              </a:rPr>
              <a:t>f</a:t>
            </a:r>
            <a:r>
              <a:rPr dirty="0" sz="3400" spc="-204">
                <a:latin typeface="Trebuchet MS"/>
                <a:cs typeface="Trebuchet MS"/>
              </a:rPr>
              <a:t>o</a:t>
            </a:r>
            <a:r>
              <a:rPr dirty="0" sz="3400" spc="-195">
                <a:latin typeface="Trebuchet MS"/>
                <a:cs typeface="Trebuchet MS"/>
              </a:rPr>
              <a:t>c</a:t>
            </a:r>
            <a:r>
              <a:rPr dirty="0" sz="3400" spc="-204">
                <a:latin typeface="Trebuchet MS"/>
                <a:cs typeface="Trebuchet MS"/>
              </a:rPr>
              <a:t>u</a:t>
            </a:r>
            <a:r>
              <a:rPr dirty="0" sz="3400" spc="290">
                <a:latin typeface="Trebuchet MS"/>
                <a:cs typeface="Trebuchet MS"/>
              </a:rPr>
              <a:t>s</a:t>
            </a:r>
            <a:r>
              <a:rPr dirty="0" sz="3400" spc="-204">
                <a:latin typeface="Trebuchet MS"/>
                <a:cs typeface="Trebuchet MS"/>
              </a:rPr>
              <a:t>o</a:t>
            </a:r>
            <a:r>
              <a:rPr dirty="0" sz="3400" spc="290">
                <a:latin typeface="Trebuchet MS"/>
                <a:cs typeface="Trebuchet MS"/>
              </a:rPr>
              <a:t>n</a:t>
            </a:r>
            <a:r>
              <a:rPr dirty="0" sz="3400" spc="-210">
                <a:latin typeface="Trebuchet MS"/>
                <a:cs typeface="Trebuchet MS"/>
              </a:rPr>
              <a:t>e</a:t>
            </a:r>
            <a:r>
              <a:rPr dirty="0" sz="3400" spc="-185">
                <a:latin typeface="Trebuchet MS"/>
                <a:cs typeface="Trebuchet MS"/>
              </a:rPr>
              <a:t>x</a:t>
            </a:r>
            <a:r>
              <a:rPr dirty="0" sz="3400" spc="-200">
                <a:latin typeface="Trebuchet MS"/>
                <a:cs typeface="Trebuchet MS"/>
              </a:rPr>
              <a:t>p</a:t>
            </a:r>
            <a:r>
              <a:rPr dirty="0" sz="3400" spc="-204">
                <a:latin typeface="Trebuchet MS"/>
                <a:cs typeface="Trebuchet MS"/>
              </a:rPr>
              <a:t>o</a:t>
            </a:r>
            <a:r>
              <a:rPr dirty="0" sz="3400" spc="-220">
                <a:latin typeface="Trebuchet MS"/>
                <a:cs typeface="Trebuchet MS"/>
              </a:rPr>
              <a:t>r</a:t>
            </a:r>
            <a:r>
              <a:rPr dirty="0" sz="3400" spc="-215">
                <a:latin typeface="Trebuchet MS"/>
                <a:cs typeface="Trebuchet MS"/>
              </a:rPr>
              <a:t>t</a:t>
            </a:r>
            <a:r>
              <a:rPr dirty="0" sz="3400" spc="-160">
                <a:latin typeface="Trebuchet MS"/>
                <a:cs typeface="Trebuchet MS"/>
              </a:rPr>
              <a:t>s</a:t>
            </a:r>
            <a:r>
              <a:rPr dirty="0" sz="3400" spc="65">
                <a:latin typeface="Trebuchet MS"/>
                <a:cs typeface="Trebuchet MS"/>
              </a:rPr>
              <a:t>.</a:t>
            </a:r>
            <a:r>
              <a:rPr dirty="0" sz="3400" spc="-720">
                <a:latin typeface="Trebuchet MS"/>
                <a:cs typeface="Trebuchet MS"/>
              </a:rPr>
              <a:t> </a:t>
            </a:r>
            <a:r>
              <a:rPr dirty="0" sz="3400" spc="-105">
                <a:latin typeface="Trebuchet MS"/>
                <a:cs typeface="Trebuchet MS"/>
              </a:rPr>
              <a:t>T</a:t>
            </a:r>
            <a:r>
              <a:rPr dirty="0" sz="3400" spc="-100">
                <a:latin typeface="Trebuchet MS"/>
                <a:cs typeface="Trebuchet MS"/>
              </a:rPr>
              <a:t>h</a:t>
            </a:r>
            <a:r>
              <a:rPr dirty="0" sz="3400" spc="395">
                <a:latin typeface="Trebuchet MS"/>
                <a:cs typeface="Trebuchet MS"/>
              </a:rPr>
              <a:t>e</a:t>
            </a:r>
            <a:r>
              <a:rPr dirty="0" sz="3400" spc="-90">
                <a:latin typeface="Trebuchet MS"/>
                <a:cs typeface="Trebuchet MS"/>
              </a:rPr>
              <a:t>c</a:t>
            </a:r>
            <a:r>
              <a:rPr dirty="0" sz="3400" spc="-100">
                <a:latin typeface="Trebuchet MS"/>
                <a:cs typeface="Trebuchet MS"/>
              </a:rPr>
              <a:t>oun</a:t>
            </a:r>
            <a:r>
              <a:rPr dirty="0" sz="3400" spc="-110">
                <a:latin typeface="Trebuchet MS"/>
                <a:cs typeface="Trebuchet MS"/>
              </a:rPr>
              <a:t>t</a:t>
            </a:r>
            <a:r>
              <a:rPr dirty="0" sz="3400" spc="-114">
                <a:latin typeface="Trebuchet MS"/>
                <a:cs typeface="Trebuchet MS"/>
              </a:rPr>
              <a:t>r</a:t>
            </a:r>
            <a:r>
              <a:rPr dirty="0" sz="3400" spc="170">
                <a:latin typeface="Trebuchet MS"/>
                <a:cs typeface="Trebuchet MS"/>
              </a:rPr>
              <a:t>y</a:t>
            </a:r>
            <a:r>
              <a:rPr dirty="0" sz="3400" spc="-30">
                <a:latin typeface="Trebuchet MS"/>
                <a:cs typeface="Trebuchet MS"/>
              </a:rPr>
              <a:t> </a:t>
            </a:r>
            <a:r>
              <a:rPr dirty="0" sz="3400" spc="-125">
                <a:latin typeface="Trebuchet MS"/>
                <a:cs typeface="Trebuchet MS"/>
              </a:rPr>
              <a:t>h</a:t>
            </a:r>
            <a:r>
              <a:rPr dirty="0" sz="3400" spc="-120">
                <a:latin typeface="Trebuchet MS"/>
                <a:cs typeface="Trebuchet MS"/>
              </a:rPr>
              <a:t>a</a:t>
            </a:r>
            <a:r>
              <a:rPr dirty="0" sz="3400" spc="370">
                <a:latin typeface="Trebuchet MS"/>
                <a:cs typeface="Trebuchet MS"/>
              </a:rPr>
              <a:t>s</a:t>
            </a:r>
            <a:r>
              <a:rPr dirty="0" sz="3400" spc="-120">
                <a:latin typeface="Trebuchet MS"/>
                <a:cs typeface="Trebuchet MS"/>
              </a:rPr>
              <a:t>a</a:t>
            </a:r>
            <a:r>
              <a:rPr dirty="0" sz="3400" spc="-135">
                <a:latin typeface="Trebuchet MS"/>
                <a:cs typeface="Trebuchet MS"/>
              </a:rPr>
              <a:t>l</a:t>
            </a:r>
            <a:r>
              <a:rPr dirty="0" sz="3400" spc="-80">
                <a:latin typeface="Trebuchet MS"/>
                <a:cs typeface="Trebuchet MS"/>
              </a:rPr>
              <a:t>s</a:t>
            </a:r>
            <a:r>
              <a:rPr dirty="0" sz="3400" spc="370">
                <a:latin typeface="Trebuchet MS"/>
                <a:cs typeface="Trebuchet MS"/>
              </a:rPr>
              <a:t>o</a:t>
            </a:r>
            <a:r>
              <a:rPr dirty="0" sz="3400" spc="-120">
                <a:latin typeface="Trebuchet MS"/>
                <a:cs typeface="Trebuchet MS"/>
              </a:rPr>
              <a:t>b</a:t>
            </a:r>
            <a:r>
              <a:rPr dirty="0" sz="3400" spc="-130">
                <a:latin typeface="Trebuchet MS"/>
                <a:cs typeface="Trebuchet MS"/>
              </a:rPr>
              <a:t>ee</a:t>
            </a:r>
            <a:r>
              <a:rPr dirty="0" sz="3400" spc="370">
                <a:latin typeface="Trebuchet MS"/>
                <a:cs typeface="Trebuchet MS"/>
              </a:rPr>
              <a:t>n</a:t>
            </a:r>
            <a:r>
              <a:rPr dirty="0" sz="3400" spc="-80">
                <a:latin typeface="Trebuchet MS"/>
                <a:cs typeface="Trebuchet MS"/>
              </a:rPr>
              <a:t>s</a:t>
            </a:r>
            <a:r>
              <a:rPr dirty="0" sz="3400" spc="-135">
                <a:latin typeface="Trebuchet MS"/>
                <a:cs typeface="Trebuchet MS"/>
              </a:rPr>
              <a:t>t</a:t>
            </a:r>
            <a:r>
              <a:rPr dirty="0" sz="3400" spc="-140">
                <a:latin typeface="Trebuchet MS"/>
                <a:cs typeface="Trebuchet MS"/>
              </a:rPr>
              <a:t>r</a:t>
            </a:r>
            <a:r>
              <a:rPr dirty="0" sz="3400" spc="-170">
                <a:latin typeface="Trebuchet MS"/>
                <a:cs typeface="Trebuchet MS"/>
              </a:rPr>
              <a:t>i</a:t>
            </a:r>
            <a:r>
              <a:rPr dirty="0" sz="3400" spc="-130">
                <a:latin typeface="Trebuchet MS"/>
                <a:cs typeface="Trebuchet MS"/>
              </a:rPr>
              <a:t>v</a:t>
            </a:r>
            <a:r>
              <a:rPr dirty="0" sz="3400" spc="-170">
                <a:latin typeface="Trebuchet MS"/>
                <a:cs typeface="Trebuchet MS"/>
              </a:rPr>
              <a:t>i</a:t>
            </a:r>
            <a:r>
              <a:rPr dirty="0" sz="3400" spc="-125">
                <a:latin typeface="Trebuchet MS"/>
                <a:cs typeface="Trebuchet MS"/>
              </a:rPr>
              <a:t>n</a:t>
            </a:r>
            <a:r>
              <a:rPr dirty="0" sz="3400" spc="370">
                <a:latin typeface="Trebuchet MS"/>
                <a:cs typeface="Trebuchet MS"/>
              </a:rPr>
              <a:t>g</a:t>
            </a:r>
            <a:r>
              <a:rPr dirty="0" sz="3400" spc="-135">
                <a:latin typeface="Trebuchet MS"/>
                <a:cs typeface="Trebuchet MS"/>
              </a:rPr>
              <a:t>t</a:t>
            </a:r>
            <a:r>
              <a:rPr dirty="0" sz="3400" spc="145">
                <a:latin typeface="Trebuchet MS"/>
                <a:cs typeface="Trebuchet MS"/>
              </a:rPr>
              <a:t>o</a:t>
            </a:r>
            <a:r>
              <a:rPr dirty="0" sz="3400" spc="-20">
                <a:latin typeface="Trebuchet MS"/>
                <a:cs typeface="Trebuchet MS"/>
              </a:rPr>
              <a:t> </a:t>
            </a:r>
            <a:r>
              <a:rPr dirty="0" sz="3400" spc="-200">
                <a:latin typeface="Trebuchet MS"/>
                <a:cs typeface="Trebuchet MS"/>
              </a:rPr>
              <a:t>a</a:t>
            </a:r>
            <a:r>
              <a:rPr dirty="0" sz="3400" spc="-195">
                <a:latin typeface="Trebuchet MS"/>
                <a:cs typeface="Trebuchet MS"/>
              </a:rPr>
              <a:t>c</a:t>
            </a:r>
            <a:r>
              <a:rPr dirty="0" sz="3400" spc="-204">
                <a:latin typeface="Trebuchet MS"/>
                <a:cs typeface="Trebuchet MS"/>
              </a:rPr>
              <a:t>h</a:t>
            </a:r>
            <a:r>
              <a:rPr dirty="0" sz="3400" spc="-250">
                <a:latin typeface="Trebuchet MS"/>
                <a:cs typeface="Trebuchet MS"/>
              </a:rPr>
              <a:t>i</a:t>
            </a:r>
            <a:r>
              <a:rPr dirty="0" sz="3400" spc="-210">
                <a:latin typeface="Trebuchet MS"/>
                <a:cs typeface="Trebuchet MS"/>
              </a:rPr>
              <a:t>ev</a:t>
            </a:r>
            <a:r>
              <a:rPr dirty="0" sz="3400" spc="290">
                <a:latin typeface="Trebuchet MS"/>
                <a:cs typeface="Trebuchet MS"/>
              </a:rPr>
              <a:t>ea</a:t>
            </a:r>
            <a:r>
              <a:rPr dirty="0" sz="3400" spc="-204">
                <a:latin typeface="Trebuchet MS"/>
                <a:cs typeface="Trebuchet MS"/>
              </a:rPr>
              <a:t>mo</a:t>
            </a:r>
            <a:r>
              <a:rPr dirty="0" sz="3400" spc="-220">
                <a:latin typeface="Trebuchet MS"/>
                <a:cs typeface="Trebuchet MS"/>
              </a:rPr>
              <a:t>r</a:t>
            </a:r>
            <a:r>
              <a:rPr dirty="0" sz="3400" spc="290">
                <a:latin typeface="Trebuchet MS"/>
                <a:cs typeface="Trebuchet MS"/>
              </a:rPr>
              <a:t>e</a:t>
            </a:r>
            <a:r>
              <a:rPr dirty="0" sz="3400" spc="-200">
                <a:latin typeface="Trebuchet MS"/>
                <a:cs typeface="Trebuchet MS"/>
              </a:rPr>
              <a:t>ba</a:t>
            </a:r>
            <a:r>
              <a:rPr dirty="0" sz="3400" spc="-215">
                <a:latin typeface="Trebuchet MS"/>
                <a:cs typeface="Trebuchet MS"/>
              </a:rPr>
              <a:t>l</a:t>
            </a:r>
            <a:r>
              <a:rPr dirty="0" sz="3400" spc="-200">
                <a:latin typeface="Trebuchet MS"/>
                <a:cs typeface="Trebuchet MS"/>
              </a:rPr>
              <a:t>a</a:t>
            </a:r>
            <a:r>
              <a:rPr dirty="0" sz="3400" spc="-204">
                <a:latin typeface="Trebuchet MS"/>
                <a:cs typeface="Trebuchet MS"/>
              </a:rPr>
              <a:t>n</a:t>
            </a:r>
            <a:r>
              <a:rPr dirty="0" sz="3400" spc="-195">
                <a:latin typeface="Trebuchet MS"/>
                <a:cs typeface="Trebuchet MS"/>
              </a:rPr>
              <a:t>c</a:t>
            </a:r>
            <a:r>
              <a:rPr dirty="0" sz="3400" spc="-210">
                <a:latin typeface="Trebuchet MS"/>
                <a:cs typeface="Trebuchet MS"/>
              </a:rPr>
              <a:t>e</a:t>
            </a:r>
            <a:r>
              <a:rPr dirty="0" sz="3400" spc="290">
                <a:latin typeface="Trebuchet MS"/>
                <a:cs typeface="Trebuchet MS"/>
              </a:rPr>
              <a:t>d</a:t>
            </a:r>
            <a:r>
              <a:rPr dirty="0" sz="3400" spc="-215">
                <a:latin typeface="Trebuchet MS"/>
                <a:cs typeface="Trebuchet MS"/>
              </a:rPr>
              <a:t>t</a:t>
            </a:r>
            <a:r>
              <a:rPr dirty="0" sz="3400" spc="-220">
                <a:latin typeface="Trebuchet MS"/>
                <a:cs typeface="Trebuchet MS"/>
              </a:rPr>
              <a:t>r</a:t>
            </a:r>
            <a:r>
              <a:rPr dirty="0" sz="3400" spc="-200">
                <a:latin typeface="Trebuchet MS"/>
                <a:cs typeface="Trebuchet MS"/>
              </a:rPr>
              <a:t>ad</a:t>
            </a:r>
            <a:r>
              <a:rPr dirty="0" sz="3400" spc="65">
                <a:latin typeface="Trebuchet MS"/>
                <a:cs typeface="Trebuchet MS"/>
              </a:rPr>
              <a:t>e</a:t>
            </a:r>
            <a:r>
              <a:rPr dirty="0" sz="3400" spc="-120">
                <a:latin typeface="Trebuchet MS"/>
                <a:cs typeface="Trebuchet MS"/>
              </a:rPr>
              <a:t> </a:t>
            </a:r>
            <a:r>
              <a:rPr dirty="0" sz="3400" spc="-204">
                <a:latin typeface="Trebuchet MS"/>
                <a:cs typeface="Trebuchet MS"/>
              </a:rPr>
              <a:t>r</a:t>
            </a:r>
            <a:r>
              <a:rPr dirty="0" sz="3400" spc="-195">
                <a:latin typeface="Trebuchet MS"/>
                <a:cs typeface="Trebuchet MS"/>
              </a:rPr>
              <a:t>e</a:t>
            </a:r>
            <a:r>
              <a:rPr dirty="0" sz="3400" spc="-200">
                <a:latin typeface="Trebuchet MS"/>
                <a:cs typeface="Trebuchet MS"/>
              </a:rPr>
              <a:t>l</a:t>
            </a:r>
            <a:r>
              <a:rPr dirty="0" sz="3400" spc="-185">
                <a:latin typeface="Trebuchet MS"/>
                <a:cs typeface="Trebuchet MS"/>
              </a:rPr>
              <a:t>a</a:t>
            </a:r>
            <a:r>
              <a:rPr dirty="0" sz="3400" spc="-200">
                <a:latin typeface="Trebuchet MS"/>
                <a:cs typeface="Trebuchet MS"/>
              </a:rPr>
              <a:t>t</a:t>
            </a:r>
            <a:r>
              <a:rPr dirty="0" sz="3400" spc="-235">
                <a:latin typeface="Trebuchet MS"/>
                <a:cs typeface="Trebuchet MS"/>
              </a:rPr>
              <a:t>i</a:t>
            </a:r>
            <a:r>
              <a:rPr dirty="0" sz="3400" spc="-190">
                <a:latin typeface="Trebuchet MS"/>
                <a:cs typeface="Trebuchet MS"/>
              </a:rPr>
              <a:t>on</a:t>
            </a:r>
            <a:r>
              <a:rPr dirty="0" sz="3400" spc="-145">
                <a:latin typeface="Trebuchet MS"/>
                <a:cs typeface="Trebuchet MS"/>
              </a:rPr>
              <a:t>s</a:t>
            </a:r>
            <a:r>
              <a:rPr dirty="0" sz="3400" spc="-190">
                <a:latin typeface="Trebuchet MS"/>
                <a:cs typeface="Trebuchet MS"/>
              </a:rPr>
              <a:t>h</a:t>
            </a:r>
            <a:r>
              <a:rPr dirty="0" sz="3400" spc="-235">
                <a:latin typeface="Trebuchet MS"/>
                <a:cs typeface="Trebuchet MS"/>
              </a:rPr>
              <a:t>i</a:t>
            </a:r>
            <a:r>
              <a:rPr dirty="0" sz="3400" spc="305">
                <a:latin typeface="Trebuchet MS"/>
                <a:cs typeface="Trebuchet MS"/>
              </a:rPr>
              <a:t>p</a:t>
            </a:r>
            <a:r>
              <a:rPr dirty="0" sz="3400" spc="-190">
                <a:latin typeface="Trebuchet MS"/>
                <a:cs typeface="Trebuchet MS"/>
              </a:rPr>
              <a:t>w</a:t>
            </a:r>
            <a:r>
              <a:rPr dirty="0" sz="3400" spc="-235">
                <a:latin typeface="Trebuchet MS"/>
                <a:cs typeface="Trebuchet MS"/>
              </a:rPr>
              <a:t>i</a:t>
            </a:r>
            <a:r>
              <a:rPr dirty="0" sz="3400" spc="-200">
                <a:latin typeface="Trebuchet MS"/>
                <a:cs typeface="Trebuchet MS"/>
              </a:rPr>
              <a:t>t</a:t>
            </a:r>
            <a:r>
              <a:rPr dirty="0" sz="3400" spc="305">
                <a:latin typeface="Trebuchet MS"/>
                <a:cs typeface="Trebuchet MS"/>
              </a:rPr>
              <a:t>h</a:t>
            </a:r>
            <a:r>
              <a:rPr dirty="0" sz="3400" spc="-235">
                <a:latin typeface="Trebuchet MS"/>
                <a:cs typeface="Trebuchet MS"/>
              </a:rPr>
              <a:t>i</a:t>
            </a:r>
            <a:r>
              <a:rPr dirty="0" sz="3400" spc="-200">
                <a:latin typeface="Trebuchet MS"/>
                <a:cs typeface="Trebuchet MS"/>
              </a:rPr>
              <a:t>t</a:t>
            </a:r>
            <a:r>
              <a:rPr dirty="0" sz="3400" spc="305">
                <a:latin typeface="Trebuchet MS"/>
                <a:cs typeface="Trebuchet MS"/>
              </a:rPr>
              <a:t>s</a:t>
            </a:r>
            <a:r>
              <a:rPr dirty="0" sz="3400" spc="-185">
                <a:latin typeface="Trebuchet MS"/>
                <a:cs typeface="Trebuchet MS"/>
              </a:rPr>
              <a:t>pa</a:t>
            </a:r>
            <a:r>
              <a:rPr dirty="0" sz="3400" spc="-204">
                <a:latin typeface="Trebuchet MS"/>
                <a:cs typeface="Trebuchet MS"/>
              </a:rPr>
              <a:t>r</a:t>
            </a:r>
            <a:r>
              <a:rPr dirty="0" sz="3400" spc="-200">
                <a:latin typeface="Trebuchet MS"/>
                <a:cs typeface="Trebuchet MS"/>
              </a:rPr>
              <a:t>t</a:t>
            </a:r>
            <a:r>
              <a:rPr dirty="0" sz="3400" spc="-190">
                <a:latin typeface="Trebuchet MS"/>
                <a:cs typeface="Trebuchet MS"/>
              </a:rPr>
              <a:t>n</a:t>
            </a:r>
            <a:r>
              <a:rPr dirty="0" sz="3400" spc="-195">
                <a:latin typeface="Trebuchet MS"/>
                <a:cs typeface="Trebuchet MS"/>
              </a:rPr>
              <a:t>e</a:t>
            </a:r>
            <a:r>
              <a:rPr dirty="0" sz="3400" spc="-204">
                <a:latin typeface="Trebuchet MS"/>
                <a:cs typeface="Trebuchet MS"/>
              </a:rPr>
              <a:t>r</a:t>
            </a:r>
            <a:r>
              <a:rPr dirty="0" sz="3400" spc="-145">
                <a:latin typeface="Trebuchet MS"/>
                <a:cs typeface="Trebuchet MS"/>
              </a:rPr>
              <a:t>s</a:t>
            </a:r>
            <a:r>
              <a:rPr dirty="0" sz="3400" spc="80">
                <a:latin typeface="Trebuchet MS"/>
                <a:cs typeface="Trebuchet MS"/>
              </a:rPr>
              <a:t>.</a:t>
            </a:r>
            <a:endParaRPr sz="34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2472572" y="4116329"/>
            <a:ext cx="5103495" cy="5455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705">
              <a:lnSpc>
                <a:spcPct val="100000"/>
              </a:lnSpc>
              <a:spcBef>
                <a:spcPts val="100"/>
              </a:spcBef>
            </a:pPr>
            <a:r>
              <a:rPr dirty="0" sz="4500" spc="-125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4500" spc="-17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4500" spc="-24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4500" spc="47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4500" spc="-19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4500" spc="-20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4500" spc="-175">
                <a:solidFill>
                  <a:srgbClr val="FFFFFF"/>
                </a:solidFill>
                <a:latin typeface="Trebuchet MS"/>
                <a:cs typeface="Trebuchet MS"/>
              </a:rPr>
              <a:t>ad</a:t>
            </a:r>
            <a:r>
              <a:rPr dirty="0" sz="4500" spc="-24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4500" spc="-18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4500" spc="47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4500" spc="-15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4500" spc="-17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4500" spc="-20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4500" spc="-19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4500" spc="-18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4500" spc="-18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4500" spc="-20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4500" spc="17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endParaRPr sz="4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3400" spc="-160">
                <a:latin typeface="Trebuchet MS"/>
                <a:cs typeface="Trebuchet MS"/>
              </a:rPr>
              <a:t>T</a:t>
            </a:r>
            <a:r>
              <a:rPr dirty="0" sz="3400" spc="-155">
                <a:latin typeface="Trebuchet MS"/>
                <a:cs typeface="Trebuchet MS"/>
              </a:rPr>
              <a:t>u</a:t>
            </a:r>
            <a:r>
              <a:rPr dirty="0" sz="3400" spc="-170">
                <a:latin typeface="Trebuchet MS"/>
                <a:cs typeface="Trebuchet MS"/>
              </a:rPr>
              <a:t>r</a:t>
            </a:r>
            <a:r>
              <a:rPr dirty="0" sz="3400" spc="-140">
                <a:latin typeface="Trebuchet MS"/>
                <a:cs typeface="Trebuchet MS"/>
              </a:rPr>
              <a:t>k</a:t>
            </a:r>
            <a:r>
              <a:rPr dirty="0" sz="3400" spc="-160">
                <a:latin typeface="Trebuchet MS"/>
                <a:cs typeface="Trebuchet MS"/>
              </a:rPr>
              <a:t>e</a:t>
            </a:r>
            <a:r>
              <a:rPr dirty="0" sz="3400" spc="340">
                <a:latin typeface="Trebuchet MS"/>
                <a:cs typeface="Trebuchet MS"/>
              </a:rPr>
              <a:t>y</a:t>
            </a:r>
            <a:r>
              <a:rPr dirty="0" sz="3400" spc="-155">
                <a:latin typeface="Trebuchet MS"/>
                <a:cs typeface="Trebuchet MS"/>
              </a:rPr>
              <a:t>h</a:t>
            </a:r>
            <a:r>
              <a:rPr dirty="0" sz="3400" spc="-150">
                <a:latin typeface="Trebuchet MS"/>
                <a:cs typeface="Trebuchet MS"/>
              </a:rPr>
              <a:t>a</a:t>
            </a:r>
            <a:r>
              <a:rPr dirty="0" sz="3400" spc="340">
                <a:latin typeface="Trebuchet MS"/>
                <a:cs typeface="Trebuchet MS"/>
              </a:rPr>
              <a:t>s</a:t>
            </a:r>
            <a:r>
              <a:rPr dirty="0" sz="3400" spc="-160">
                <a:latin typeface="Trebuchet MS"/>
                <a:cs typeface="Trebuchet MS"/>
              </a:rPr>
              <a:t>e</a:t>
            </a:r>
            <a:r>
              <a:rPr dirty="0" sz="3400" spc="-110">
                <a:latin typeface="Trebuchet MS"/>
                <a:cs typeface="Trebuchet MS"/>
              </a:rPr>
              <a:t>s</a:t>
            </a:r>
            <a:r>
              <a:rPr dirty="0" sz="3400" spc="-165">
                <a:latin typeface="Trebuchet MS"/>
                <a:cs typeface="Trebuchet MS"/>
              </a:rPr>
              <a:t>t</a:t>
            </a:r>
            <a:r>
              <a:rPr dirty="0" sz="3400" spc="-150">
                <a:latin typeface="Trebuchet MS"/>
                <a:cs typeface="Trebuchet MS"/>
              </a:rPr>
              <a:t>ab</a:t>
            </a:r>
            <a:r>
              <a:rPr dirty="0" sz="3400" spc="-165">
                <a:latin typeface="Trebuchet MS"/>
                <a:cs typeface="Trebuchet MS"/>
              </a:rPr>
              <a:t>l</a:t>
            </a:r>
            <a:r>
              <a:rPr dirty="0" sz="3400" spc="-200">
                <a:latin typeface="Trebuchet MS"/>
                <a:cs typeface="Trebuchet MS"/>
              </a:rPr>
              <a:t>i</a:t>
            </a:r>
            <a:r>
              <a:rPr dirty="0" sz="3400" spc="-110">
                <a:latin typeface="Trebuchet MS"/>
                <a:cs typeface="Trebuchet MS"/>
              </a:rPr>
              <a:t>s</a:t>
            </a:r>
            <a:r>
              <a:rPr dirty="0" sz="3400" spc="-155">
                <a:latin typeface="Trebuchet MS"/>
                <a:cs typeface="Trebuchet MS"/>
              </a:rPr>
              <a:t>h</a:t>
            </a:r>
            <a:r>
              <a:rPr dirty="0" sz="3400" spc="-160">
                <a:latin typeface="Trebuchet MS"/>
                <a:cs typeface="Trebuchet MS"/>
              </a:rPr>
              <a:t>e</a:t>
            </a:r>
            <a:r>
              <a:rPr dirty="0" sz="3400" spc="340">
                <a:latin typeface="Trebuchet MS"/>
                <a:cs typeface="Trebuchet MS"/>
              </a:rPr>
              <a:t>d</a:t>
            </a:r>
            <a:r>
              <a:rPr dirty="0" sz="3400" spc="-110">
                <a:latin typeface="Trebuchet MS"/>
                <a:cs typeface="Trebuchet MS"/>
              </a:rPr>
              <a:t>s</a:t>
            </a:r>
            <a:r>
              <a:rPr dirty="0" sz="3400" spc="-165">
                <a:latin typeface="Trebuchet MS"/>
                <a:cs typeface="Trebuchet MS"/>
              </a:rPr>
              <a:t>t</a:t>
            </a:r>
            <a:r>
              <a:rPr dirty="0" sz="3400" spc="-170">
                <a:latin typeface="Trebuchet MS"/>
                <a:cs typeface="Trebuchet MS"/>
              </a:rPr>
              <a:t>r</a:t>
            </a:r>
            <a:r>
              <a:rPr dirty="0" sz="3400" spc="-155">
                <a:latin typeface="Trebuchet MS"/>
                <a:cs typeface="Trebuchet MS"/>
              </a:rPr>
              <a:t>on</a:t>
            </a:r>
            <a:r>
              <a:rPr dirty="0" sz="3400" spc="114">
                <a:latin typeface="Trebuchet MS"/>
                <a:cs typeface="Trebuchet MS"/>
              </a:rPr>
              <a:t>g</a:t>
            </a:r>
            <a:endParaRPr sz="3400">
              <a:latin typeface="Trebuchet MS"/>
              <a:cs typeface="Trebuchet MS"/>
            </a:endParaRPr>
          </a:p>
          <a:p>
            <a:pPr marL="12700" marR="95250">
              <a:lnSpc>
                <a:spcPct val="115799"/>
              </a:lnSpc>
            </a:pPr>
            <a:r>
              <a:rPr dirty="0" sz="3400" spc="-170">
                <a:latin typeface="Trebuchet MS"/>
                <a:cs typeface="Trebuchet MS"/>
              </a:rPr>
              <a:t>t</a:t>
            </a:r>
            <a:r>
              <a:rPr dirty="0" sz="3400" spc="-175">
                <a:latin typeface="Trebuchet MS"/>
                <a:cs typeface="Trebuchet MS"/>
              </a:rPr>
              <a:t>r</a:t>
            </a:r>
            <a:r>
              <a:rPr dirty="0" sz="3400" spc="-155">
                <a:latin typeface="Trebuchet MS"/>
                <a:cs typeface="Trebuchet MS"/>
              </a:rPr>
              <a:t>ad</a:t>
            </a:r>
            <a:r>
              <a:rPr dirty="0" sz="3400" spc="335">
                <a:latin typeface="Trebuchet MS"/>
                <a:cs typeface="Trebuchet MS"/>
              </a:rPr>
              <a:t>e</a:t>
            </a:r>
            <a:r>
              <a:rPr dirty="0" sz="3400" spc="-175">
                <a:latin typeface="Trebuchet MS"/>
                <a:cs typeface="Trebuchet MS"/>
              </a:rPr>
              <a:t>r</a:t>
            </a:r>
            <a:r>
              <a:rPr dirty="0" sz="3400" spc="-165">
                <a:latin typeface="Trebuchet MS"/>
                <a:cs typeface="Trebuchet MS"/>
              </a:rPr>
              <a:t>e</a:t>
            </a:r>
            <a:r>
              <a:rPr dirty="0" sz="3400" spc="-170">
                <a:latin typeface="Trebuchet MS"/>
                <a:cs typeface="Trebuchet MS"/>
              </a:rPr>
              <a:t>l</a:t>
            </a:r>
            <a:r>
              <a:rPr dirty="0" sz="3400" spc="-155">
                <a:latin typeface="Trebuchet MS"/>
                <a:cs typeface="Trebuchet MS"/>
              </a:rPr>
              <a:t>a</a:t>
            </a:r>
            <a:r>
              <a:rPr dirty="0" sz="3400" spc="-170">
                <a:latin typeface="Trebuchet MS"/>
                <a:cs typeface="Trebuchet MS"/>
              </a:rPr>
              <a:t>t</a:t>
            </a:r>
            <a:r>
              <a:rPr dirty="0" sz="3400" spc="-204">
                <a:latin typeface="Trebuchet MS"/>
                <a:cs typeface="Trebuchet MS"/>
              </a:rPr>
              <a:t>i</a:t>
            </a:r>
            <a:r>
              <a:rPr dirty="0" sz="3400" spc="-160">
                <a:latin typeface="Trebuchet MS"/>
                <a:cs typeface="Trebuchet MS"/>
              </a:rPr>
              <a:t>on</a:t>
            </a:r>
            <a:r>
              <a:rPr dirty="0" sz="3400" spc="-114">
                <a:latin typeface="Trebuchet MS"/>
                <a:cs typeface="Trebuchet MS"/>
              </a:rPr>
              <a:t>s</a:t>
            </a:r>
            <a:r>
              <a:rPr dirty="0" sz="3400" spc="-160">
                <a:latin typeface="Trebuchet MS"/>
                <a:cs typeface="Trebuchet MS"/>
              </a:rPr>
              <a:t>h</a:t>
            </a:r>
            <a:r>
              <a:rPr dirty="0" sz="3400" spc="-204">
                <a:latin typeface="Trebuchet MS"/>
                <a:cs typeface="Trebuchet MS"/>
              </a:rPr>
              <a:t>i</a:t>
            </a:r>
            <a:r>
              <a:rPr dirty="0" sz="3400" spc="-155">
                <a:latin typeface="Trebuchet MS"/>
                <a:cs typeface="Trebuchet MS"/>
              </a:rPr>
              <a:t>p</a:t>
            </a:r>
            <a:r>
              <a:rPr dirty="0" sz="3400" spc="335">
                <a:latin typeface="Trebuchet MS"/>
                <a:cs typeface="Trebuchet MS"/>
              </a:rPr>
              <a:t>s</a:t>
            </a:r>
            <a:r>
              <a:rPr dirty="0" sz="3400" spc="-160">
                <a:latin typeface="Trebuchet MS"/>
                <a:cs typeface="Trebuchet MS"/>
              </a:rPr>
              <a:t>w</a:t>
            </a:r>
            <a:r>
              <a:rPr dirty="0" sz="3400" spc="-204">
                <a:latin typeface="Trebuchet MS"/>
                <a:cs typeface="Trebuchet MS"/>
              </a:rPr>
              <a:t>i</a:t>
            </a:r>
            <a:r>
              <a:rPr dirty="0" sz="3400" spc="-170">
                <a:latin typeface="Trebuchet MS"/>
                <a:cs typeface="Trebuchet MS"/>
              </a:rPr>
              <a:t>t</a:t>
            </a:r>
            <a:r>
              <a:rPr dirty="0" sz="3400" spc="110">
                <a:latin typeface="Trebuchet MS"/>
                <a:cs typeface="Trebuchet MS"/>
              </a:rPr>
              <a:t>h</a:t>
            </a:r>
            <a:r>
              <a:rPr dirty="0" sz="3400" spc="-110">
                <a:latin typeface="Trebuchet MS"/>
                <a:cs typeface="Trebuchet MS"/>
              </a:rPr>
              <a:t> </a:t>
            </a:r>
            <a:r>
              <a:rPr dirty="0" sz="3400" spc="-190">
                <a:latin typeface="Trebuchet MS"/>
                <a:cs typeface="Trebuchet MS"/>
              </a:rPr>
              <a:t>s</a:t>
            </a:r>
            <a:r>
              <a:rPr dirty="0" sz="3400" spc="-240">
                <a:latin typeface="Trebuchet MS"/>
                <a:cs typeface="Trebuchet MS"/>
              </a:rPr>
              <a:t>eve</a:t>
            </a:r>
            <a:r>
              <a:rPr dirty="0" sz="3400" spc="-250">
                <a:latin typeface="Trebuchet MS"/>
                <a:cs typeface="Trebuchet MS"/>
              </a:rPr>
              <a:t>r</a:t>
            </a:r>
            <a:r>
              <a:rPr dirty="0" sz="3400" spc="-229">
                <a:latin typeface="Trebuchet MS"/>
                <a:cs typeface="Trebuchet MS"/>
              </a:rPr>
              <a:t>a</a:t>
            </a:r>
            <a:r>
              <a:rPr dirty="0" sz="3400" spc="260">
                <a:latin typeface="Trebuchet MS"/>
                <a:cs typeface="Trebuchet MS"/>
              </a:rPr>
              <a:t>l</a:t>
            </a:r>
            <a:r>
              <a:rPr dirty="0" sz="3400" spc="-225">
                <a:latin typeface="Trebuchet MS"/>
                <a:cs typeface="Trebuchet MS"/>
              </a:rPr>
              <a:t>c</a:t>
            </a:r>
            <a:r>
              <a:rPr dirty="0" sz="3400" spc="-235">
                <a:latin typeface="Trebuchet MS"/>
                <a:cs typeface="Trebuchet MS"/>
              </a:rPr>
              <a:t>oun</a:t>
            </a:r>
            <a:r>
              <a:rPr dirty="0" sz="3400" spc="-245">
                <a:latin typeface="Trebuchet MS"/>
                <a:cs typeface="Trebuchet MS"/>
              </a:rPr>
              <a:t>t</a:t>
            </a:r>
            <a:r>
              <a:rPr dirty="0" sz="3400" spc="-250">
                <a:latin typeface="Trebuchet MS"/>
                <a:cs typeface="Trebuchet MS"/>
              </a:rPr>
              <a:t>r</a:t>
            </a:r>
            <a:r>
              <a:rPr dirty="0" sz="3400" spc="-280">
                <a:latin typeface="Trebuchet MS"/>
                <a:cs typeface="Trebuchet MS"/>
              </a:rPr>
              <a:t>i</a:t>
            </a:r>
            <a:r>
              <a:rPr dirty="0" sz="3400" spc="-240">
                <a:latin typeface="Trebuchet MS"/>
                <a:cs typeface="Trebuchet MS"/>
              </a:rPr>
              <a:t>e</a:t>
            </a:r>
            <a:r>
              <a:rPr dirty="0" sz="3400" spc="-190">
                <a:latin typeface="Trebuchet MS"/>
                <a:cs typeface="Trebuchet MS"/>
              </a:rPr>
              <a:t>s</a:t>
            </a:r>
            <a:r>
              <a:rPr dirty="0" sz="3400" spc="35">
                <a:latin typeface="Trebuchet MS"/>
                <a:cs typeface="Trebuchet MS"/>
              </a:rPr>
              <a:t>,</a:t>
            </a:r>
            <a:r>
              <a:rPr dirty="0" sz="3400" spc="-680">
                <a:latin typeface="Trebuchet MS"/>
                <a:cs typeface="Trebuchet MS"/>
              </a:rPr>
              <a:t> </a:t>
            </a:r>
            <a:r>
              <a:rPr dirty="0" sz="3400" spc="-50">
                <a:latin typeface="Trebuchet MS"/>
                <a:cs typeface="Trebuchet MS"/>
              </a:rPr>
              <a:t>including </a:t>
            </a:r>
            <a:r>
              <a:rPr dirty="0" sz="3400" spc="-140">
                <a:latin typeface="Trebuchet MS"/>
                <a:cs typeface="Trebuchet MS"/>
              </a:rPr>
              <a:t>the</a:t>
            </a:r>
            <a:r>
              <a:rPr dirty="0" sz="3400" spc="-755">
                <a:latin typeface="Trebuchet MS"/>
                <a:cs typeface="Trebuchet MS"/>
              </a:rPr>
              <a:t> </a:t>
            </a:r>
            <a:r>
              <a:rPr dirty="0" sz="3400" spc="-210">
                <a:latin typeface="Trebuchet MS"/>
                <a:cs typeface="Trebuchet MS"/>
              </a:rPr>
              <a:t>E</a:t>
            </a:r>
            <a:r>
              <a:rPr dirty="0" sz="3400" spc="-235">
                <a:latin typeface="Trebuchet MS"/>
                <a:cs typeface="Trebuchet MS"/>
              </a:rPr>
              <a:t>u</a:t>
            </a:r>
            <a:r>
              <a:rPr dirty="0" sz="3400" spc="-250">
                <a:latin typeface="Trebuchet MS"/>
                <a:cs typeface="Trebuchet MS"/>
              </a:rPr>
              <a:t>r</a:t>
            </a:r>
            <a:r>
              <a:rPr dirty="0" sz="3400" spc="-235">
                <a:latin typeface="Trebuchet MS"/>
                <a:cs typeface="Trebuchet MS"/>
              </a:rPr>
              <a:t>o</a:t>
            </a:r>
            <a:r>
              <a:rPr dirty="0" sz="3400" spc="-229">
                <a:latin typeface="Trebuchet MS"/>
                <a:cs typeface="Trebuchet MS"/>
              </a:rPr>
              <a:t>p</a:t>
            </a:r>
            <a:r>
              <a:rPr dirty="0" sz="3400" spc="-240">
                <a:latin typeface="Trebuchet MS"/>
                <a:cs typeface="Trebuchet MS"/>
              </a:rPr>
              <a:t>e</a:t>
            </a:r>
            <a:r>
              <a:rPr dirty="0" sz="3400" spc="-229">
                <a:latin typeface="Trebuchet MS"/>
                <a:cs typeface="Trebuchet MS"/>
              </a:rPr>
              <a:t>a</a:t>
            </a:r>
            <a:r>
              <a:rPr dirty="0" sz="3400" spc="260">
                <a:latin typeface="Trebuchet MS"/>
                <a:cs typeface="Trebuchet MS"/>
              </a:rPr>
              <a:t>n</a:t>
            </a:r>
            <a:r>
              <a:rPr dirty="0" sz="3400" spc="-225">
                <a:latin typeface="Trebuchet MS"/>
                <a:cs typeface="Trebuchet MS"/>
              </a:rPr>
              <a:t>U</a:t>
            </a:r>
            <a:r>
              <a:rPr dirty="0" sz="3400" spc="-235">
                <a:latin typeface="Trebuchet MS"/>
                <a:cs typeface="Trebuchet MS"/>
              </a:rPr>
              <a:t>n</a:t>
            </a:r>
            <a:r>
              <a:rPr dirty="0" sz="3400" spc="-280">
                <a:latin typeface="Trebuchet MS"/>
                <a:cs typeface="Trebuchet MS"/>
              </a:rPr>
              <a:t>i</a:t>
            </a:r>
            <a:r>
              <a:rPr dirty="0" sz="3400" spc="-235">
                <a:latin typeface="Trebuchet MS"/>
                <a:cs typeface="Trebuchet MS"/>
              </a:rPr>
              <a:t>on</a:t>
            </a:r>
            <a:r>
              <a:rPr dirty="0" sz="3400" spc="35">
                <a:latin typeface="Trebuchet MS"/>
                <a:cs typeface="Trebuchet MS"/>
              </a:rPr>
              <a:t>,</a:t>
            </a:r>
            <a:r>
              <a:rPr dirty="0" sz="3400" spc="-735">
                <a:latin typeface="Trebuchet MS"/>
                <a:cs typeface="Trebuchet MS"/>
              </a:rPr>
              <a:t> </a:t>
            </a:r>
            <a:r>
              <a:rPr dirty="0" sz="3400" spc="-25">
                <a:latin typeface="Trebuchet MS"/>
                <a:cs typeface="Trebuchet MS"/>
              </a:rPr>
              <a:t>the </a:t>
            </a:r>
            <a:r>
              <a:rPr dirty="0" sz="3400" spc="-195">
                <a:latin typeface="Trebuchet MS"/>
                <a:cs typeface="Trebuchet MS"/>
              </a:rPr>
              <a:t>U</a:t>
            </a:r>
            <a:r>
              <a:rPr dirty="0" sz="3400" spc="-204">
                <a:latin typeface="Trebuchet MS"/>
                <a:cs typeface="Trebuchet MS"/>
              </a:rPr>
              <a:t>n</a:t>
            </a:r>
            <a:r>
              <a:rPr dirty="0" sz="3400" spc="-250">
                <a:latin typeface="Trebuchet MS"/>
                <a:cs typeface="Trebuchet MS"/>
              </a:rPr>
              <a:t>i</a:t>
            </a:r>
            <a:r>
              <a:rPr dirty="0" sz="3400" spc="-215">
                <a:latin typeface="Trebuchet MS"/>
                <a:cs typeface="Trebuchet MS"/>
              </a:rPr>
              <a:t>t</a:t>
            </a:r>
            <a:r>
              <a:rPr dirty="0" sz="3400" spc="-210">
                <a:latin typeface="Trebuchet MS"/>
                <a:cs typeface="Trebuchet MS"/>
              </a:rPr>
              <a:t>e</a:t>
            </a:r>
            <a:r>
              <a:rPr dirty="0" sz="3400" spc="290">
                <a:latin typeface="Trebuchet MS"/>
                <a:cs typeface="Trebuchet MS"/>
              </a:rPr>
              <a:t>d</a:t>
            </a:r>
            <a:r>
              <a:rPr dirty="0" sz="3400" spc="-140">
                <a:latin typeface="Trebuchet MS"/>
                <a:cs typeface="Trebuchet MS"/>
              </a:rPr>
              <a:t>S</a:t>
            </a:r>
            <a:r>
              <a:rPr dirty="0" sz="3400" spc="-215">
                <a:latin typeface="Trebuchet MS"/>
                <a:cs typeface="Trebuchet MS"/>
              </a:rPr>
              <a:t>t</a:t>
            </a:r>
            <a:r>
              <a:rPr dirty="0" sz="3400" spc="-200">
                <a:latin typeface="Trebuchet MS"/>
                <a:cs typeface="Trebuchet MS"/>
              </a:rPr>
              <a:t>a</a:t>
            </a:r>
            <a:r>
              <a:rPr dirty="0" sz="3400" spc="-215">
                <a:latin typeface="Trebuchet MS"/>
                <a:cs typeface="Trebuchet MS"/>
              </a:rPr>
              <a:t>t</a:t>
            </a:r>
            <a:r>
              <a:rPr dirty="0" sz="3400" spc="-210">
                <a:latin typeface="Trebuchet MS"/>
                <a:cs typeface="Trebuchet MS"/>
              </a:rPr>
              <a:t>e</a:t>
            </a:r>
            <a:r>
              <a:rPr dirty="0" sz="3400" spc="-160">
                <a:latin typeface="Trebuchet MS"/>
                <a:cs typeface="Trebuchet MS"/>
              </a:rPr>
              <a:t>s</a:t>
            </a:r>
            <a:r>
              <a:rPr dirty="0" sz="3400" spc="65">
                <a:latin typeface="Trebuchet MS"/>
                <a:cs typeface="Trebuchet MS"/>
              </a:rPr>
              <a:t>,</a:t>
            </a:r>
            <a:r>
              <a:rPr dirty="0" sz="3400" spc="-725">
                <a:latin typeface="Trebuchet MS"/>
                <a:cs typeface="Trebuchet MS"/>
              </a:rPr>
              <a:t> </a:t>
            </a:r>
            <a:r>
              <a:rPr dirty="0" sz="3400" spc="-195">
                <a:latin typeface="Trebuchet MS"/>
                <a:cs typeface="Trebuchet MS"/>
              </a:rPr>
              <a:t>a</a:t>
            </a:r>
            <a:r>
              <a:rPr dirty="0" sz="3400" spc="-200">
                <a:latin typeface="Trebuchet MS"/>
                <a:cs typeface="Trebuchet MS"/>
              </a:rPr>
              <a:t>n</a:t>
            </a:r>
            <a:r>
              <a:rPr dirty="0" sz="3400" spc="295">
                <a:latin typeface="Trebuchet MS"/>
                <a:cs typeface="Trebuchet MS"/>
              </a:rPr>
              <a:t>d</a:t>
            </a:r>
            <a:r>
              <a:rPr dirty="0" sz="3400" spc="-210">
                <a:latin typeface="Trebuchet MS"/>
                <a:cs typeface="Trebuchet MS"/>
              </a:rPr>
              <a:t>t</a:t>
            </a:r>
            <a:r>
              <a:rPr dirty="0" sz="3400" spc="-200">
                <a:latin typeface="Trebuchet MS"/>
                <a:cs typeface="Trebuchet MS"/>
              </a:rPr>
              <a:t>h</a:t>
            </a:r>
            <a:r>
              <a:rPr dirty="0" sz="3400" spc="70">
                <a:latin typeface="Trebuchet MS"/>
                <a:cs typeface="Trebuchet MS"/>
              </a:rPr>
              <a:t>e</a:t>
            </a:r>
            <a:r>
              <a:rPr dirty="0" sz="3400" spc="-720">
                <a:latin typeface="Trebuchet MS"/>
                <a:cs typeface="Trebuchet MS"/>
              </a:rPr>
              <a:t> </a:t>
            </a:r>
            <a:r>
              <a:rPr dirty="0" sz="3400" spc="-85">
                <a:latin typeface="Trebuchet MS"/>
                <a:cs typeface="Trebuchet MS"/>
              </a:rPr>
              <a:t>Middle </a:t>
            </a:r>
            <a:r>
              <a:rPr dirty="0" sz="3400" spc="-175">
                <a:latin typeface="Trebuchet MS"/>
                <a:cs typeface="Trebuchet MS"/>
              </a:rPr>
              <a:t>East.</a:t>
            </a:r>
            <a:r>
              <a:rPr dirty="0" sz="3400" spc="-765">
                <a:latin typeface="Trebuchet MS"/>
                <a:cs typeface="Trebuchet MS"/>
              </a:rPr>
              <a:t> </a:t>
            </a:r>
            <a:r>
              <a:rPr dirty="0" sz="3400" spc="-120">
                <a:latin typeface="Trebuchet MS"/>
                <a:cs typeface="Trebuchet MS"/>
              </a:rPr>
              <a:t>T</a:t>
            </a:r>
            <a:r>
              <a:rPr dirty="0" sz="3400" spc="-114">
                <a:latin typeface="Trebuchet MS"/>
                <a:cs typeface="Trebuchet MS"/>
              </a:rPr>
              <a:t>h</a:t>
            </a:r>
            <a:r>
              <a:rPr dirty="0" sz="3400" spc="-120">
                <a:latin typeface="Trebuchet MS"/>
                <a:cs typeface="Trebuchet MS"/>
              </a:rPr>
              <a:t>e</a:t>
            </a:r>
            <a:r>
              <a:rPr dirty="0" sz="3400" spc="-70">
                <a:latin typeface="Trebuchet MS"/>
                <a:cs typeface="Trebuchet MS"/>
              </a:rPr>
              <a:t>s</a:t>
            </a:r>
            <a:r>
              <a:rPr dirty="0" sz="3400" spc="380">
                <a:latin typeface="Trebuchet MS"/>
                <a:cs typeface="Trebuchet MS"/>
              </a:rPr>
              <a:t>e</a:t>
            </a:r>
            <a:r>
              <a:rPr dirty="0" sz="3400" spc="-110">
                <a:latin typeface="Trebuchet MS"/>
                <a:cs typeface="Trebuchet MS"/>
              </a:rPr>
              <a:t>pa</a:t>
            </a:r>
            <a:r>
              <a:rPr dirty="0" sz="3400" spc="-130">
                <a:latin typeface="Trebuchet MS"/>
                <a:cs typeface="Trebuchet MS"/>
              </a:rPr>
              <a:t>r</a:t>
            </a:r>
            <a:r>
              <a:rPr dirty="0" sz="3400" spc="-125">
                <a:latin typeface="Trebuchet MS"/>
                <a:cs typeface="Trebuchet MS"/>
              </a:rPr>
              <a:t>t</a:t>
            </a:r>
            <a:r>
              <a:rPr dirty="0" sz="3400" spc="-114">
                <a:latin typeface="Trebuchet MS"/>
                <a:cs typeface="Trebuchet MS"/>
              </a:rPr>
              <a:t>n</a:t>
            </a:r>
            <a:r>
              <a:rPr dirty="0" sz="3400" spc="-120">
                <a:latin typeface="Trebuchet MS"/>
                <a:cs typeface="Trebuchet MS"/>
              </a:rPr>
              <a:t>e</a:t>
            </a:r>
            <a:r>
              <a:rPr dirty="0" sz="3400" spc="-130">
                <a:latin typeface="Trebuchet MS"/>
                <a:cs typeface="Trebuchet MS"/>
              </a:rPr>
              <a:t>r</a:t>
            </a:r>
            <a:r>
              <a:rPr dirty="0" sz="3400" spc="-70">
                <a:latin typeface="Trebuchet MS"/>
                <a:cs typeface="Trebuchet MS"/>
              </a:rPr>
              <a:t>s</a:t>
            </a:r>
            <a:r>
              <a:rPr dirty="0" sz="3400" spc="-114">
                <a:latin typeface="Trebuchet MS"/>
                <a:cs typeface="Trebuchet MS"/>
              </a:rPr>
              <a:t>h</a:t>
            </a:r>
            <a:r>
              <a:rPr dirty="0" sz="3400" spc="-160">
                <a:latin typeface="Trebuchet MS"/>
                <a:cs typeface="Trebuchet MS"/>
              </a:rPr>
              <a:t>i</a:t>
            </a:r>
            <a:r>
              <a:rPr dirty="0" sz="3400" spc="-110">
                <a:latin typeface="Trebuchet MS"/>
                <a:cs typeface="Trebuchet MS"/>
              </a:rPr>
              <a:t>p</a:t>
            </a:r>
            <a:r>
              <a:rPr dirty="0" sz="3400" spc="155">
                <a:latin typeface="Trebuchet MS"/>
                <a:cs typeface="Trebuchet MS"/>
              </a:rPr>
              <a:t>s</a:t>
            </a:r>
            <a:r>
              <a:rPr dirty="0" sz="3400" spc="-70">
                <a:latin typeface="Trebuchet MS"/>
                <a:cs typeface="Trebuchet MS"/>
              </a:rPr>
              <a:t> </a:t>
            </a:r>
            <a:r>
              <a:rPr dirty="0" sz="3400" spc="-160">
                <a:latin typeface="Trebuchet MS"/>
                <a:cs typeface="Trebuchet MS"/>
              </a:rPr>
              <a:t>c</a:t>
            </a:r>
            <a:r>
              <a:rPr dirty="0" sz="3400" spc="-170">
                <a:latin typeface="Trebuchet MS"/>
                <a:cs typeface="Trebuchet MS"/>
              </a:rPr>
              <a:t>on</a:t>
            </a:r>
            <a:r>
              <a:rPr dirty="0" sz="3400" spc="-180">
                <a:latin typeface="Trebuchet MS"/>
                <a:cs typeface="Trebuchet MS"/>
              </a:rPr>
              <a:t>t</a:t>
            </a:r>
            <a:r>
              <a:rPr dirty="0" sz="3400" spc="-185">
                <a:latin typeface="Trebuchet MS"/>
                <a:cs typeface="Trebuchet MS"/>
              </a:rPr>
              <a:t>r</a:t>
            </a:r>
            <a:r>
              <a:rPr dirty="0" sz="3400" spc="-215">
                <a:latin typeface="Trebuchet MS"/>
                <a:cs typeface="Trebuchet MS"/>
              </a:rPr>
              <a:t>i</a:t>
            </a:r>
            <a:r>
              <a:rPr dirty="0" sz="3400" spc="-165">
                <a:latin typeface="Trebuchet MS"/>
                <a:cs typeface="Trebuchet MS"/>
              </a:rPr>
              <a:t>b</a:t>
            </a:r>
            <a:r>
              <a:rPr dirty="0" sz="3400" spc="-170">
                <a:latin typeface="Trebuchet MS"/>
                <a:cs typeface="Trebuchet MS"/>
              </a:rPr>
              <a:t>u</a:t>
            </a:r>
            <a:r>
              <a:rPr dirty="0" sz="3400" spc="-180">
                <a:latin typeface="Trebuchet MS"/>
                <a:cs typeface="Trebuchet MS"/>
              </a:rPr>
              <a:t>t</a:t>
            </a:r>
            <a:r>
              <a:rPr dirty="0" sz="3400" spc="325">
                <a:latin typeface="Trebuchet MS"/>
                <a:cs typeface="Trebuchet MS"/>
              </a:rPr>
              <a:t>e</a:t>
            </a:r>
            <a:r>
              <a:rPr dirty="0" sz="3400" spc="-125">
                <a:latin typeface="Trebuchet MS"/>
                <a:cs typeface="Trebuchet MS"/>
              </a:rPr>
              <a:t>s</a:t>
            </a:r>
            <a:r>
              <a:rPr dirty="0" sz="3400" spc="-215">
                <a:latin typeface="Trebuchet MS"/>
                <a:cs typeface="Trebuchet MS"/>
              </a:rPr>
              <a:t>i</a:t>
            </a:r>
            <a:r>
              <a:rPr dirty="0" sz="3400" spc="-130">
                <a:latin typeface="Trebuchet MS"/>
                <a:cs typeface="Trebuchet MS"/>
              </a:rPr>
              <a:t>g</a:t>
            </a:r>
            <a:r>
              <a:rPr dirty="0" sz="3400" spc="-170">
                <a:latin typeface="Trebuchet MS"/>
                <a:cs typeface="Trebuchet MS"/>
              </a:rPr>
              <a:t>n</a:t>
            </a:r>
            <a:r>
              <a:rPr dirty="0" sz="3400" spc="-215">
                <a:latin typeface="Trebuchet MS"/>
                <a:cs typeface="Trebuchet MS"/>
              </a:rPr>
              <a:t>i</a:t>
            </a:r>
            <a:r>
              <a:rPr dirty="0" sz="3400" spc="-160">
                <a:latin typeface="Trebuchet MS"/>
                <a:cs typeface="Trebuchet MS"/>
              </a:rPr>
              <a:t>f</a:t>
            </a:r>
            <a:r>
              <a:rPr dirty="0" sz="3400" spc="-215">
                <a:latin typeface="Trebuchet MS"/>
                <a:cs typeface="Trebuchet MS"/>
              </a:rPr>
              <a:t>i</a:t>
            </a:r>
            <a:r>
              <a:rPr dirty="0" sz="3400" spc="-160">
                <a:latin typeface="Trebuchet MS"/>
                <a:cs typeface="Trebuchet MS"/>
              </a:rPr>
              <a:t>c</a:t>
            </a:r>
            <a:r>
              <a:rPr dirty="0" sz="3400" spc="-165">
                <a:latin typeface="Trebuchet MS"/>
                <a:cs typeface="Trebuchet MS"/>
              </a:rPr>
              <a:t>a</a:t>
            </a:r>
            <a:r>
              <a:rPr dirty="0" sz="3400" spc="-170">
                <a:latin typeface="Trebuchet MS"/>
                <a:cs typeface="Trebuchet MS"/>
              </a:rPr>
              <a:t>n</a:t>
            </a:r>
            <a:r>
              <a:rPr dirty="0" sz="3400" spc="-180">
                <a:latin typeface="Trebuchet MS"/>
                <a:cs typeface="Trebuchet MS"/>
              </a:rPr>
              <a:t>tl</a:t>
            </a:r>
            <a:r>
              <a:rPr dirty="0" sz="3400" spc="325">
                <a:latin typeface="Trebuchet MS"/>
                <a:cs typeface="Trebuchet MS"/>
              </a:rPr>
              <a:t>y</a:t>
            </a:r>
            <a:r>
              <a:rPr dirty="0" sz="3400" spc="-180">
                <a:latin typeface="Trebuchet MS"/>
                <a:cs typeface="Trebuchet MS"/>
              </a:rPr>
              <a:t>t</a:t>
            </a:r>
            <a:r>
              <a:rPr dirty="0" sz="3400" spc="100">
                <a:latin typeface="Trebuchet MS"/>
                <a:cs typeface="Trebuchet MS"/>
              </a:rPr>
              <a:t>o</a:t>
            </a:r>
            <a:r>
              <a:rPr dirty="0" sz="3400" spc="-125">
                <a:latin typeface="Trebuchet MS"/>
                <a:cs typeface="Trebuchet MS"/>
              </a:rPr>
              <a:t> </a:t>
            </a:r>
            <a:r>
              <a:rPr dirty="0" sz="3400" spc="-195">
                <a:latin typeface="Trebuchet MS"/>
                <a:cs typeface="Trebuchet MS"/>
              </a:rPr>
              <a:t>T</a:t>
            </a:r>
            <a:r>
              <a:rPr dirty="0" sz="3400" spc="-190">
                <a:latin typeface="Trebuchet MS"/>
                <a:cs typeface="Trebuchet MS"/>
              </a:rPr>
              <a:t>u</a:t>
            </a:r>
            <a:r>
              <a:rPr dirty="0" sz="3400" spc="-204">
                <a:latin typeface="Trebuchet MS"/>
                <a:cs typeface="Trebuchet MS"/>
              </a:rPr>
              <a:t>r</a:t>
            </a:r>
            <a:r>
              <a:rPr dirty="0" sz="3400" spc="-175">
                <a:latin typeface="Trebuchet MS"/>
                <a:cs typeface="Trebuchet MS"/>
              </a:rPr>
              <a:t>k</a:t>
            </a:r>
            <a:r>
              <a:rPr dirty="0" sz="3400" spc="-195">
                <a:latin typeface="Trebuchet MS"/>
                <a:cs typeface="Trebuchet MS"/>
              </a:rPr>
              <a:t>e</a:t>
            </a:r>
            <a:r>
              <a:rPr dirty="0" sz="3400" spc="-180">
                <a:latin typeface="Trebuchet MS"/>
                <a:cs typeface="Trebuchet MS"/>
              </a:rPr>
              <a:t>y</a:t>
            </a:r>
            <a:r>
              <a:rPr dirty="0" sz="3400" spc="-100">
                <a:latin typeface="Trebuchet MS"/>
                <a:cs typeface="Trebuchet MS"/>
              </a:rPr>
              <a:t>'</a:t>
            </a:r>
            <a:r>
              <a:rPr dirty="0" sz="3400" spc="305">
                <a:latin typeface="Trebuchet MS"/>
                <a:cs typeface="Trebuchet MS"/>
              </a:rPr>
              <a:t>s</a:t>
            </a:r>
            <a:r>
              <a:rPr dirty="0" sz="3400" spc="-235">
                <a:latin typeface="Trebuchet MS"/>
                <a:cs typeface="Trebuchet MS"/>
              </a:rPr>
              <a:t>i</a:t>
            </a:r>
            <a:r>
              <a:rPr dirty="0" sz="3400" spc="-190">
                <a:latin typeface="Trebuchet MS"/>
                <a:cs typeface="Trebuchet MS"/>
              </a:rPr>
              <a:t>n</a:t>
            </a:r>
            <a:r>
              <a:rPr dirty="0" sz="3400" spc="-200">
                <a:latin typeface="Trebuchet MS"/>
                <a:cs typeface="Trebuchet MS"/>
              </a:rPr>
              <a:t>t</a:t>
            </a:r>
            <a:r>
              <a:rPr dirty="0" sz="3400" spc="-195">
                <a:latin typeface="Trebuchet MS"/>
                <a:cs typeface="Trebuchet MS"/>
              </a:rPr>
              <a:t>e</a:t>
            </a:r>
            <a:r>
              <a:rPr dirty="0" sz="3400" spc="-204">
                <a:latin typeface="Trebuchet MS"/>
                <a:cs typeface="Trebuchet MS"/>
              </a:rPr>
              <a:t>r</a:t>
            </a:r>
            <a:r>
              <a:rPr dirty="0" sz="3400" spc="-190">
                <a:latin typeface="Trebuchet MS"/>
                <a:cs typeface="Trebuchet MS"/>
              </a:rPr>
              <a:t>n</a:t>
            </a:r>
            <a:r>
              <a:rPr dirty="0" sz="3400" spc="-185">
                <a:latin typeface="Trebuchet MS"/>
                <a:cs typeface="Trebuchet MS"/>
              </a:rPr>
              <a:t>a</a:t>
            </a:r>
            <a:r>
              <a:rPr dirty="0" sz="3400" spc="-200">
                <a:latin typeface="Trebuchet MS"/>
                <a:cs typeface="Trebuchet MS"/>
              </a:rPr>
              <a:t>t</a:t>
            </a:r>
            <a:r>
              <a:rPr dirty="0" sz="3400" spc="-235">
                <a:latin typeface="Trebuchet MS"/>
                <a:cs typeface="Trebuchet MS"/>
              </a:rPr>
              <a:t>i</a:t>
            </a:r>
            <a:r>
              <a:rPr dirty="0" sz="3400" spc="-190">
                <a:latin typeface="Trebuchet MS"/>
                <a:cs typeface="Trebuchet MS"/>
              </a:rPr>
              <a:t>on</a:t>
            </a:r>
            <a:r>
              <a:rPr dirty="0" sz="3400" spc="-185">
                <a:latin typeface="Trebuchet MS"/>
                <a:cs typeface="Trebuchet MS"/>
              </a:rPr>
              <a:t>a</a:t>
            </a:r>
            <a:r>
              <a:rPr dirty="0" sz="3400" spc="305">
                <a:latin typeface="Trebuchet MS"/>
                <a:cs typeface="Trebuchet MS"/>
              </a:rPr>
              <a:t>l</a:t>
            </a:r>
            <a:r>
              <a:rPr dirty="0" sz="3400" spc="-200">
                <a:latin typeface="Trebuchet MS"/>
                <a:cs typeface="Trebuchet MS"/>
              </a:rPr>
              <a:t>t</a:t>
            </a:r>
            <a:r>
              <a:rPr dirty="0" sz="3400" spc="-204">
                <a:latin typeface="Trebuchet MS"/>
                <a:cs typeface="Trebuchet MS"/>
              </a:rPr>
              <a:t>r</a:t>
            </a:r>
            <a:r>
              <a:rPr dirty="0" sz="3400" spc="-185">
                <a:latin typeface="Trebuchet MS"/>
                <a:cs typeface="Trebuchet MS"/>
              </a:rPr>
              <a:t>ad</a:t>
            </a:r>
            <a:r>
              <a:rPr dirty="0" sz="3400" spc="-195">
                <a:latin typeface="Trebuchet MS"/>
                <a:cs typeface="Trebuchet MS"/>
              </a:rPr>
              <a:t>e</a:t>
            </a:r>
            <a:r>
              <a:rPr dirty="0" sz="3400" spc="80">
                <a:latin typeface="Trebuchet MS"/>
                <a:cs typeface="Trebuchet MS"/>
              </a:rPr>
              <a:t>.</a:t>
            </a:r>
            <a:endParaRPr sz="3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51512" y="3788632"/>
            <a:ext cx="6816725" cy="2254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4200" spc="1125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dirty="0" sz="4200" spc="1075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dirty="0" sz="4200" spc="160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4200" spc="1110">
                <a:solidFill>
                  <a:srgbClr val="FFFFFF"/>
                </a:solidFill>
                <a:latin typeface="Tahoma"/>
                <a:cs typeface="Tahoma"/>
              </a:rPr>
              <a:t>F</a:t>
            </a:r>
            <a:r>
              <a:rPr dirty="0" sz="4200" spc="1095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4200" spc="1105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dirty="0" sz="4200" spc="115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dirty="0" sz="4200" spc="109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4200" spc="110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dirty="0" sz="4200" spc="160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dirty="0" sz="4200" spc="1095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4200" spc="110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dirty="0" sz="4200" spc="113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4200" spc="1090">
                <a:solidFill>
                  <a:srgbClr val="FFFFFF"/>
                </a:solidFill>
                <a:latin typeface="Tahoma"/>
                <a:cs typeface="Tahoma"/>
              </a:rPr>
              <a:t>v</a:t>
            </a:r>
            <a:r>
              <a:rPr dirty="0" sz="4200" spc="113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4200" spc="1095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dirty="0" sz="4200" spc="1305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dirty="0" sz="4200" spc="11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4200" spc="1015">
                <a:solidFill>
                  <a:srgbClr val="FFFFFF"/>
                </a:solidFill>
                <a:latin typeface="Tahoma"/>
                <a:cs typeface="Tahoma"/>
              </a:rPr>
              <a:t>International </a:t>
            </a:r>
            <a:r>
              <a:rPr dirty="0" sz="4200" spc="103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dirty="0" sz="4200" spc="104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dirty="0" sz="4200" spc="1035">
                <a:solidFill>
                  <a:srgbClr val="FFFFFF"/>
                </a:solidFill>
                <a:latin typeface="Tahoma"/>
                <a:cs typeface="Tahoma"/>
              </a:rPr>
              <a:t>ad</a:t>
            </a:r>
            <a:r>
              <a:rPr dirty="0" sz="4200" spc="154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dirty="0" sz="4200" spc="107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4200" spc="154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dirty="0" sz="4200" spc="103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dirty="0" sz="4200" spc="1035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dirty="0" sz="4200" spc="104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dirty="0" sz="4200" spc="1045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dirty="0" sz="4200" spc="1015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dirty="0" sz="4200" spc="1245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sz="4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9419135" y="863446"/>
            <a:ext cx="8869045" cy="8922385"/>
            <a:chOff x="9419135" y="863446"/>
            <a:chExt cx="8869045" cy="8922385"/>
          </a:xfrm>
        </p:grpSpPr>
        <p:sp>
          <p:nvSpPr>
            <p:cNvPr id="5" name="object 5" descr=""/>
            <p:cNvSpPr/>
            <p:nvPr/>
          </p:nvSpPr>
          <p:spPr>
            <a:xfrm>
              <a:off x="9419135" y="863446"/>
              <a:ext cx="8869045" cy="3075305"/>
            </a:xfrm>
            <a:custGeom>
              <a:avLst/>
              <a:gdLst/>
              <a:ahLst/>
              <a:cxnLst/>
              <a:rect l="l" t="t" r="r" b="b"/>
              <a:pathLst>
                <a:path w="8869044" h="3075304">
                  <a:moveTo>
                    <a:pt x="8725988" y="3075108"/>
                  </a:moveTo>
                  <a:lnTo>
                    <a:pt x="142874" y="3075108"/>
                  </a:lnTo>
                  <a:lnTo>
                    <a:pt x="114871" y="3072337"/>
                  </a:lnTo>
                  <a:lnTo>
                    <a:pt x="63607" y="3051103"/>
                  </a:lnTo>
                  <a:lnTo>
                    <a:pt x="24004" y="3011500"/>
                  </a:lnTo>
                  <a:lnTo>
                    <a:pt x="2770" y="2960237"/>
                  </a:lnTo>
                  <a:lnTo>
                    <a:pt x="0" y="2932233"/>
                  </a:lnTo>
                  <a:lnTo>
                    <a:pt x="0" y="142874"/>
                  </a:lnTo>
                  <a:lnTo>
                    <a:pt x="10875" y="88199"/>
                  </a:lnTo>
                  <a:lnTo>
                    <a:pt x="41847" y="41847"/>
                  </a:lnTo>
                  <a:lnTo>
                    <a:pt x="88198" y="10875"/>
                  </a:lnTo>
                  <a:lnTo>
                    <a:pt x="142874" y="0"/>
                  </a:lnTo>
                  <a:lnTo>
                    <a:pt x="8725988" y="0"/>
                  </a:lnTo>
                  <a:lnTo>
                    <a:pt x="8780663" y="10875"/>
                  </a:lnTo>
                  <a:lnTo>
                    <a:pt x="8827016" y="41847"/>
                  </a:lnTo>
                  <a:lnTo>
                    <a:pt x="8857988" y="88199"/>
                  </a:lnTo>
                  <a:lnTo>
                    <a:pt x="8868863" y="142874"/>
                  </a:lnTo>
                  <a:lnTo>
                    <a:pt x="8868863" y="2932233"/>
                  </a:lnTo>
                  <a:lnTo>
                    <a:pt x="8857988" y="2986909"/>
                  </a:lnTo>
                  <a:lnTo>
                    <a:pt x="8827016" y="3033261"/>
                  </a:lnTo>
                  <a:lnTo>
                    <a:pt x="8780663" y="3064232"/>
                  </a:lnTo>
                  <a:lnTo>
                    <a:pt x="8725988" y="3075108"/>
                  </a:lnTo>
                  <a:close/>
                </a:path>
              </a:pathLst>
            </a:custGeom>
            <a:solidFill>
              <a:srgbClr val="004A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9419135" y="3640839"/>
              <a:ext cx="8869045" cy="3073400"/>
            </a:xfrm>
            <a:custGeom>
              <a:avLst/>
              <a:gdLst/>
              <a:ahLst/>
              <a:cxnLst/>
              <a:rect l="l" t="t" r="r" b="b"/>
              <a:pathLst>
                <a:path w="8869044" h="3073400">
                  <a:moveTo>
                    <a:pt x="8725988" y="3073312"/>
                  </a:moveTo>
                  <a:lnTo>
                    <a:pt x="142874" y="3073312"/>
                  </a:lnTo>
                  <a:lnTo>
                    <a:pt x="114871" y="3070541"/>
                  </a:lnTo>
                  <a:lnTo>
                    <a:pt x="63607" y="3049307"/>
                  </a:lnTo>
                  <a:lnTo>
                    <a:pt x="24004" y="3009704"/>
                  </a:lnTo>
                  <a:lnTo>
                    <a:pt x="2770" y="2958441"/>
                  </a:lnTo>
                  <a:lnTo>
                    <a:pt x="0" y="2930437"/>
                  </a:lnTo>
                  <a:lnTo>
                    <a:pt x="0" y="142874"/>
                  </a:lnTo>
                  <a:lnTo>
                    <a:pt x="10875" y="88199"/>
                  </a:lnTo>
                  <a:lnTo>
                    <a:pt x="41847" y="41847"/>
                  </a:lnTo>
                  <a:lnTo>
                    <a:pt x="88198" y="10875"/>
                  </a:lnTo>
                  <a:lnTo>
                    <a:pt x="142874" y="0"/>
                  </a:lnTo>
                  <a:lnTo>
                    <a:pt x="8725988" y="0"/>
                  </a:lnTo>
                  <a:lnTo>
                    <a:pt x="8780663" y="10875"/>
                  </a:lnTo>
                  <a:lnTo>
                    <a:pt x="8827016" y="41847"/>
                  </a:lnTo>
                  <a:lnTo>
                    <a:pt x="8857988" y="88199"/>
                  </a:lnTo>
                  <a:lnTo>
                    <a:pt x="8868863" y="142874"/>
                  </a:lnTo>
                  <a:lnTo>
                    <a:pt x="8868863" y="2930437"/>
                  </a:lnTo>
                  <a:lnTo>
                    <a:pt x="8857988" y="2985113"/>
                  </a:lnTo>
                  <a:lnTo>
                    <a:pt x="8827016" y="3031464"/>
                  </a:lnTo>
                  <a:lnTo>
                    <a:pt x="8780663" y="3062436"/>
                  </a:lnTo>
                  <a:lnTo>
                    <a:pt x="8725988" y="3073312"/>
                  </a:lnTo>
                  <a:close/>
                </a:path>
              </a:pathLst>
            </a:custGeom>
            <a:solidFill>
              <a:srgbClr val="527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9419135" y="6714151"/>
              <a:ext cx="8869045" cy="3071495"/>
            </a:xfrm>
            <a:custGeom>
              <a:avLst/>
              <a:gdLst/>
              <a:ahLst/>
              <a:cxnLst/>
              <a:rect l="l" t="t" r="r" b="b"/>
              <a:pathLst>
                <a:path w="8869044" h="3071495">
                  <a:moveTo>
                    <a:pt x="8725989" y="3071310"/>
                  </a:moveTo>
                  <a:lnTo>
                    <a:pt x="142875" y="3071310"/>
                  </a:lnTo>
                  <a:lnTo>
                    <a:pt x="114871" y="3068540"/>
                  </a:lnTo>
                  <a:lnTo>
                    <a:pt x="63607" y="3047306"/>
                  </a:lnTo>
                  <a:lnTo>
                    <a:pt x="24004" y="3007703"/>
                  </a:lnTo>
                  <a:lnTo>
                    <a:pt x="2770" y="2956439"/>
                  </a:lnTo>
                  <a:lnTo>
                    <a:pt x="0" y="2928435"/>
                  </a:lnTo>
                  <a:lnTo>
                    <a:pt x="0" y="142875"/>
                  </a:lnTo>
                  <a:lnTo>
                    <a:pt x="10875" y="88198"/>
                  </a:lnTo>
                  <a:lnTo>
                    <a:pt x="41847" y="41846"/>
                  </a:lnTo>
                  <a:lnTo>
                    <a:pt x="88198" y="10875"/>
                  </a:lnTo>
                  <a:lnTo>
                    <a:pt x="142875" y="0"/>
                  </a:lnTo>
                  <a:lnTo>
                    <a:pt x="8725989" y="0"/>
                  </a:lnTo>
                  <a:lnTo>
                    <a:pt x="8780664" y="10875"/>
                  </a:lnTo>
                  <a:lnTo>
                    <a:pt x="8827016" y="41846"/>
                  </a:lnTo>
                  <a:lnTo>
                    <a:pt x="8857988" y="88198"/>
                  </a:lnTo>
                  <a:lnTo>
                    <a:pt x="8868864" y="142875"/>
                  </a:lnTo>
                  <a:lnTo>
                    <a:pt x="8868864" y="2928435"/>
                  </a:lnTo>
                  <a:lnTo>
                    <a:pt x="8857988" y="2983112"/>
                  </a:lnTo>
                  <a:lnTo>
                    <a:pt x="8827016" y="3029464"/>
                  </a:lnTo>
                  <a:lnTo>
                    <a:pt x="8780664" y="3060435"/>
                  </a:lnTo>
                  <a:lnTo>
                    <a:pt x="8725989" y="3071310"/>
                  </a:lnTo>
                  <a:close/>
                </a:path>
              </a:pathLst>
            </a:custGeom>
            <a:solidFill>
              <a:srgbClr val="37B5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502717" y="978413"/>
            <a:ext cx="5659755" cy="711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500" spc="-215"/>
              <a:t>Geographical</a:t>
            </a:r>
            <a:r>
              <a:rPr dirty="0" sz="4500" spc="-975"/>
              <a:t> </a:t>
            </a:r>
            <a:r>
              <a:rPr dirty="0" sz="4500" spc="-105"/>
              <a:t>Advantage</a:t>
            </a:r>
            <a:endParaRPr sz="4500"/>
          </a:p>
        </p:txBody>
      </p:sp>
      <p:sp>
        <p:nvSpPr>
          <p:cNvPr id="9" name="object 9" descr=""/>
          <p:cNvSpPr txBox="1"/>
          <p:nvPr/>
        </p:nvSpPr>
        <p:spPr>
          <a:xfrm>
            <a:off x="9406435" y="1583765"/>
            <a:ext cx="8914130" cy="819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55270">
              <a:lnSpc>
                <a:spcPct val="115900"/>
              </a:lnSpc>
              <a:spcBef>
                <a:spcPts val="100"/>
              </a:spcBef>
            </a:pPr>
            <a:r>
              <a:rPr dirty="0" sz="3450" spc="-15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145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450" spc="-16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13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dirty="0" sz="3450" spc="-15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-135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3450" spc="-55">
                <a:solidFill>
                  <a:srgbClr val="FFFFFF"/>
                </a:solidFill>
                <a:latin typeface="Trebuchet MS"/>
                <a:cs typeface="Trebuchet MS"/>
              </a:rPr>
              <a:t>'</a:t>
            </a:r>
            <a:r>
              <a:rPr dirty="0" sz="3450" spc="35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450" spc="-10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450" spc="-15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16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14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-15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15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-105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3450" spc="-19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355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450" spc="-155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450" spc="-14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450" spc="-135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450" spc="-14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-15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19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14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450" spc="35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450" spc="-14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450" spc="-135">
                <a:solidFill>
                  <a:srgbClr val="FFFFFF"/>
                </a:solidFill>
                <a:latin typeface="Trebuchet MS"/>
                <a:cs typeface="Trebuchet MS"/>
              </a:rPr>
              <a:t>ff</a:t>
            </a:r>
            <a:r>
              <a:rPr dirty="0" sz="3450" spc="-15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-16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35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450" spc="-15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-14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-10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450" spc="355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3450" spc="-14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-135">
                <a:solidFill>
                  <a:srgbClr val="FFFFFF"/>
                </a:solidFill>
                <a:latin typeface="Trebuchet MS"/>
                <a:cs typeface="Trebuchet MS"/>
              </a:rPr>
              <a:t>cc</a:t>
            </a:r>
            <a:r>
              <a:rPr dirty="0" sz="3450" spc="-15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-10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450" spc="35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450" spc="-15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13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450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450" spc="-24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3450" spc="-23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-370">
                <a:solidFill>
                  <a:srgbClr val="FFFFFF"/>
                </a:solidFill>
                <a:latin typeface="Trebuchet MS"/>
                <a:cs typeface="Trebuchet MS"/>
              </a:rPr>
              <a:t>j</a:t>
            </a:r>
            <a:r>
              <a:rPr dirty="0" sz="3450" spc="-24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450" spc="26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24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3450" spc="-23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-254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225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dirty="0" sz="3450" spc="-24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-25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26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450" spc="-29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26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450" spc="-21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-24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450" spc="-254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24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450" spc="-235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3450" spc="-24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35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dirty="0" sz="3450" spc="-7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450" spc="-165">
                <a:solidFill>
                  <a:srgbClr val="FFFFFF"/>
                </a:solidFill>
                <a:latin typeface="Trebuchet MS"/>
                <a:cs typeface="Trebuchet MS"/>
              </a:rPr>
              <a:t>Asia,</a:t>
            </a:r>
            <a:r>
              <a:rPr dirty="0" sz="3450" spc="-7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450" spc="-204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-21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450" spc="29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3450" spc="-22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21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3450" spc="6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-7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450" spc="-120">
                <a:solidFill>
                  <a:srgbClr val="FFFFFF"/>
                </a:solidFill>
                <a:latin typeface="Trebuchet MS"/>
                <a:cs typeface="Trebuchet MS"/>
              </a:rPr>
              <a:t>Middle</a:t>
            </a:r>
            <a:r>
              <a:rPr dirty="0" sz="3450" spc="-7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450" spc="-65">
                <a:solidFill>
                  <a:srgbClr val="FFFFFF"/>
                </a:solidFill>
                <a:latin typeface="Trebuchet MS"/>
                <a:cs typeface="Trebuchet MS"/>
              </a:rPr>
              <a:t>East, </a:t>
            </a:r>
            <a:r>
              <a:rPr dirty="0" sz="3450" spc="-185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3450" spc="-18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-17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dirty="0" sz="3450" spc="-23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18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450" spc="315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3450" spc="-23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31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18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31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450" spc="-18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-195">
                <a:solidFill>
                  <a:srgbClr val="FFFFFF"/>
                </a:solidFill>
                <a:latin typeface="Trebuchet MS"/>
                <a:cs typeface="Trebuchet MS"/>
              </a:rPr>
              <a:t>tt</a:t>
            </a:r>
            <a:r>
              <a:rPr dirty="0" sz="3450" spc="-20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18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-175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450" spc="-19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23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19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dirty="0" sz="3450" spc="31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-19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20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180">
                <a:solidFill>
                  <a:srgbClr val="FFFFFF"/>
                </a:solidFill>
                <a:latin typeface="Trebuchet MS"/>
                <a:cs typeface="Trebuchet MS"/>
              </a:rPr>
              <a:t>ad</a:t>
            </a:r>
            <a:r>
              <a:rPr dirty="0" sz="3450" spc="-23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18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450" spc="315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3450" spc="-185">
                <a:solidFill>
                  <a:srgbClr val="FFFFFF"/>
                </a:solidFill>
                <a:latin typeface="Trebuchet MS"/>
                <a:cs typeface="Trebuchet MS"/>
              </a:rPr>
              <a:t>hu</a:t>
            </a:r>
            <a:r>
              <a:rPr dirty="0" sz="3450" spc="-18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dirty="0" sz="3450" spc="9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3450">
              <a:latin typeface="Trebuchet MS"/>
              <a:cs typeface="Trebuchet MS"/>
            </a:endParaRPr>
          </a:p>
          <a:p>
            <a:pPr marL="158750">
              <a:lnSpc>
                <a:spcPct val="100000"/>
              </a:lnSpc>
              <a:spcBef>
                <a:spcPts val="1475"/>
              </a:spcBef>
            </a:pPr>
            <a:r>
              <a:rPr dirty="0" sz="4500" spc="-270">
                <a:solidFill>
                  <a:srgbClr val="FFFFFF"/>
                </a:solidFill>
                <a:latin typeface="Trebuchet MS"/>
                <a:cs typeface="Trebuchet MS"/>
              </a:rPr>
              <a:t>Competitive</a:t>
            </a:r>
            <a:r>
              <a:rPr dirty="0" sz="4500" spc="-10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500" spc="-100">
                <a:solidFill>
                  <a:srgbClr val="FFFFFF"/>
                </a:solidFill>
                <a:latin typeface="Trebuchet MS"/>
                <a:cs typeface="Trebuchet MS"/>
              </a:rPr>
              <a:t>Industries</a:t>
            </a:r>
            <a:endParaRPr sz="4500">
              <a:latin typeface="Trebuchet MS"/>
              <a:cs typeface="Trebuchet MS"/>
            </a:endParaRPr>
          </a:p>
          <a:p>
            <a:pPr marL="108585" marR="5080">
              <a:lnSpc>
                <a:spcPct val="115900"/>
              </a:lnSpc>
              <a:spcBef>
                <a:spcPts val="265"/>
              </a:spcBef>
            </a:pPr>
            <a:r>
              <a:rPr dirty="0" sz="3450" spc="-19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19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450" spc="-204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175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dirty="0" sz="3450" spc="-19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31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3450" spc="-19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3450" spc="-18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310">
                <a:solidFill>
                  <a:srgbClr val="FFFFFF"/>
                </a:solidFill>
                <a:latin typeface="Trebuchet MS"/>
                <a:cs typeface="Trebuchet MS"/>
              </a:rPr>
              <a:t>sa</a:t>
            </a:r>
            <a:r>
              <a:rPr dirty="0" sz="3450" spc="-185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3450" spc="-24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195">
                <a:solidFill>
                  <a:srgbClr val="FFFFFF"/>
                </a:solidFill>
                <a:latin typeface="Trebuchet MS"/>
                <a:cs typeface="Trebuchet MS"/>
              </a:rPr>
              <a:t>ve</a:t>
            </a:r>
            <a:r>
              <a:rPr dirty="0" sz="3450" spc="-204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14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450" spc="31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-204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18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-19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450" spc="-15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3450" spc="31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-19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450" spc="31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dirty="0" sz="3450" spc="-18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450" spc="-190">
                <a:solidFill>
                  <a:srgbClr val="FFFFFF"/>
                </a:solidFill>
                <a:latin typeface="Trebuchet MS"/>
                <a:cs typeface="Trebuchet MS"/>
              </a:rPr>
              <a:t>om</a:t>
            </a:r>
            <a:r>
              <a:rPr dirty="0" sz="3450" spc="-185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3450" spc="-19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-20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24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20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24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195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dirty="0" sz="3450" spc="31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-24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19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450" spc="-185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3450" spc="-19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450" spc="-14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450" spc="-20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204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24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19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8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450" spc="-11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450" spc="-17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450" spc="-22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450" spc="-21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450" spc="28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3450" spc="-21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28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450" spc="-21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-22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450" spc="-229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220">
                <a:solidFill>
                  <a:srgbClr val="FFFFFF"/>
                </a:solidFill>
                <a:latin typeface="Trebuchet MS"/>
                <a:cs typeface="Trebuchet MS"/>
              </a:rPr>
              <a:t>omo</a:t>
            </a:r>
            <a:r>
              <a:rPr dirty="0" sz="3450" spc="-229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27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225">
                <a:solidFill>
                  <a:srgbClr val="FFFFFF"/>
                </a:solidFill>
                <a:latin typeface="Trebuchet MS"/>
                <a:cs typeface="Trebuchet MS"/>
              </a:rPr>
              <a:t>ve</a:t>
            </a:r>
            <a:r>
              <a:rPr dirty="0" sz="3450" spc="55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dirty="0" sz="3450" spc="-7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450" spc="-245">
                <a:solidFill>
                  <a:srgbClr val="FFFFFF"/>
                </a:solidFill>
                <a:latin typeface="Trebuchet MS"/>
                <a:cs typeface="Trebuchet MS"/>
              </a:rPr>
              <a:t>textiles,</a:t>
            </a:r>
            <a:r>
              <a:rPr dirty="0" sz="3450" spc="-7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450" spc="-24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-24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450" spc="254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3450" spc="-25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-254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450" spc="-25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-235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450" spc="-254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26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245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dirty="0" sz="3450" spc="-29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235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450" spc="-20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450" spc="3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dirty="0" sz="3450" spc="-7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450" spc="-10">
                <a:solidFill>
                  <a:srgbClr val="FFFFFF"/>
                </a:solidFill>
                <a:latin typeface="Trebuchet MS"/>
                <a:cs typeface="Trebuchet MS"/>
              </a:rPr>
              <a:t>which </a:t>
            </a:r>
            <a:r>
              <a:rPr dirty="0" sz="3450" spc="-185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450" spc="-195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dirty="0" sz="3450" spc="-204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21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24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19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dirty="0" sz="3450" spc="-195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450" spc="-204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30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-204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30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450" spc="-24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204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30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450" spc="-24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19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450" spc="-204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20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-21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19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450" spc="-19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-204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24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195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dirty="0" sz="3450" spc="-19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305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450" spc="-204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21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190">
                <a:solidFill>
                  <a:srgbClr val="FFFFFF"/>
                </a:solidFill>
                <a:latin typeface="Trebuchet MS"/>
                <a:cs typeface="Trebuchet MS"/>
              </a:rPr>
              <a:t>ad</a:t>
            </a:r>
            <a:r>
              <a:rPr dirty="0" sz="3450" spc="30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-15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450" spc="-195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450" spc="-185">
                <a:solidFill>
                  <a:srgbClr val="FFFFFF"/>
                </a:solidFill>
                <a:latin typeface="Trebuchet MS"/>
                <a:cs typeface="Trebuchet MS"/>
              </a:rPr>
              <a:t>cc</a:t>
            </a:r>
            <a:r>
              <a:rPr dirty="0" sz="3450" spc="-20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-150">
                <a:solidFill>
                  <a:srgbClr val="FFFFFF"/>
                </a:solidFill>
                <a:latin typeface="Trebuchet MS"/>
                <a:cs typeface="Trebuchet MS"/>
              </a:rPr>
              <a:t>ss</a:t>
            </a:r>
            <a:r>
              <a:rPr dirty="0" sz="3450" spc="8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34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3450">
              <a:latin typeface="Trebuchet MS"/>
              <a:cs typeface="Trebuchet MS"/>
            </a:endParaRPr>
          </a:p>
          <a:p>
            <a:pPr marL="200025">
              <a:lnSpc>
                <a:spcPct val="100000"/>
              </a:lnSpc>
              <a:spcBef>
                <a:spcPts val="5"/>
              </a:spcBef>
            </a:pPr>
            <a:r>
              <a:rPr dirty="0" sz="4500" spc="-24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4500" spc="-229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4500" spc="-24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dirty="0" sz="4500" spc="-23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4500" spc="-17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4500" spc="-24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4500" spc="-235">
                <a:solidFill>
                  <a:srgbClr val="FFFFFF"/>
                </a:solidFill>
                <a:latin typeface="Trebuchet MS"/>
                <a:cs typeface="Trebuchet MS"/>
              </a:rPr>
              <a:t>me</a:t>
            </a:r>
            <a:r>
              <a:rPr dirty="0" sz="4500" spc="-229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4500" spc="42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4500" spc="-29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4500" spc="42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4500" spc="-24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4500" spc="-229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4500" spc="-215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dirty="0" sz="4500" spc="-25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4500" spc="-22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4500" spc="-17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4500" spc="-24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4500" spc="-25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4500" spc="-235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4500" spc="-215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4500" spc="-24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4500" spc="-235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4500" spc="-25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4500" spc="12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4500">
              <a:latin typeface="Trebuchet MS"/>
              <a:cs typeface="Trebuchet MS"/>
            </a:endParaRPr>
          </a:p>
          <a:p>
            <a:pPr marL="108585">
              <a:lnSpc>
                <a:spcPct val="100000"/>
              </a:lnSpc>
              <a:spcBef>
                <a:spcPts val="300"/>
              </a:spcBef>
            </a:pPr>
            <a:r>
              <a:rPr dirty="0" sz="3450" spc="-19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19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450" spc="-204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175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dirty="0" sz="3450" spc="-19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31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3450" spc="-19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3450" spc="-18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31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450" spc="-24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19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450" spc="-195">
                <a:solidFill>
                  <a:srgbClr val="FFFFFF"/>
                </a:solidFill>
                <a:latin typeface="Trebuchet MS"/>
                <a:cs typeface="Trebuchet MS"/>
              </a:rPr>
              <a:t>ve</a:t>
            </a:r>
            <a:r>
              <a:rPr dirty="0" sz="3450" spc="-14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450" spc="-20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19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31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3450" spc="-19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3450" spc="-19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-18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-195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dirty="0" sz="3450" spc="-24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20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450" spc="31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3450" spc="-24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31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450" spc="-24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20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31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450" spc="-24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19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450" spc="-18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dirty="0" sz="3450" spc="-204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18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-14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450" spc="-20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204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19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450" spc="-18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450" spc="-20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19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450" spc="-204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19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85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endParaRPr sz="3450">
              <a:latin typeface="Trebuchet MS"/>
              <a:cs typeface="Trebuchet MS"/>
            </a:endParaRPr>
          </a:p>
          <a:p>
            <a:pPr marL="108585" marR="846455">
              <a:lnSpc>
                <a:spcPct val="115900"/>
              </a:lnSpc>
              <a:spcBef>
                <a:spcPts val="5"/>
              </a:spcBef>
            </a:pPr>
            <a:r>
              <a:rPr dirty="0" sz="3450" spc="-28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229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450" spc="-22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450" spc="-24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450" spc="-229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450" spc="-225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3450" spc="-28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229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450" spc="27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3450" spc="-225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3450" spc="-229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450" spc="-24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24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18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450" spc="45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dirty="0" sz="3450" spc="-7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450" spc="-250">
                <a:solidFill>
                  <a:srgbClr val="FFFFFF"/>
                </a:solidFill>
                <a:latin typeface="Trebuchet MS"/>
                <a:cs typeface="Trebuchet MS"/>
              </a:rPr>
              <a:t>airports,</a:t>
            </a:r>
            <a:r>
              <a:rPr dirty="0" sz="3450" spc="-7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450" spc="-12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-13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450" spc="37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3450" spc="-14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14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12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-13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450" spc="-8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450" spc="-125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3450" spc="-13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450" spc="-14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14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12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-14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18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13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450" spc="14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450" spc="-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450" spc="-210">
                <a:solidFill>
                  <a:srgbClr val="FFFFFF"/>
                </a:solidFill>
                <a:latin typeface="Trebuchet MS"/>
                <a:cs typeface="Trebuchet MS"/>
              </a:rPr>
              <a:t>networks,</a:t>
            </a:r>
            <a:r>
              <a:rPr dirty="0" sz="3450" spc="-7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450" spc="-22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29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450" spc="-20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dirty="0" sz="3450" spc="-204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-20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450" spc="-26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22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450" spc="-26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22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204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-22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29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-22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22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204">
                <a:solidFill>
                  <a:srgbClr val="FFFFFF"/>
                </a:solidFill>
                <a:latin typeface="Trebuchet MS"/>
                <a:cs typeface="Trebuchet MS"/>
              </a:rPr>
              <a:t>ad</a:t>
            </a:r>
            <a:r>
              <a:rPr dirty="0" sz="3450" spc="29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-204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-21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450" spc="29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3450" spc="-204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-220">
                <a:solidFill>
                  <a:srgbClr val="FFFFFF"/>
                </a:solidFill>
                <a:latin typeface="Trebuchet MS"/>
                <a:cs typeface="Trebuchet MS"/>
              </a:rPr>
              <a:t>tt</a:t>
            </a:r>
            <a:r>
              <a:rPr dirty="0" sz="3450" spc="-22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204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450" spc="-20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450" spc="29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450" spc="-20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dirty="0" sz="3450" spc="-21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450" spc="-22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450" spc="-21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450" spc="-26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450" spc="-17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3450" spc="6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450" spc="-1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450" spc="-150">
                <a:solidFill>
                  <a:srgbClr val="FFFFFF"/>
                </a:solidFill>
                <a:latin typeface="Trebuchet MS"/>
                <a:cs typeface="Trebuchet MS"/>
              </a:rPr>
              <a:t>investment.</a:t>
            </a:r>
            <a:endParaRPr sz="34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6082194" y="0"/>
            <a:ext cx="12161520" cy="10287000"/>
            <a:chOff x="6082194" y="0"/>
            <a:chExt cx="12161520" cy="10287000"/>
          </a:xfrm>
        </p:grpSpPr>
        <p:sp>
          <p:nvSpPr>
            <p:cNvPr id="4" name="object 4" descr=""/>
            <p:cNvSpPr/>
            <p:nvPr/>
          </p:nvSpPr>
          <p:spPr>
            <a:xfrm>
              <a:off x="6082194" y="0"/>
              <a:ext cx="6082665" cy="10287000"/>
            </a:xfrm>
            <a:custGeom>
              <a:avLst/>
              <a:gdLst/>
              <a:ahLst/>
              <a:cxnLst/>
              <a:rect l="l" t="t" r="r" b="b"/>
              <a:pathLst>
                <a:path w="6082665" h="10287000">
                  <a:moveTo>
                    <a:pt x="6082193" y="10286999"/>
                  </a:moveTo>
                  <a:lnTo>
                    <a:pt x="0" y="10286999"/>
                  </a:lnTo>
                  <a:lnTo>
                    <a:pt x="0" y="142875"/>
                  </a:lnTo>
                  <a:lnTo>
                    <a:pt x="7283" y="97715"/>
                  </a:lnTo>
                  <a:lnTo>
                    <a:pt x="27566" y="58494"/>
                  </a:lnTo>
                  <a:lnTo>
                    <a:pt x="58494" y="27566"/>
                  </a:lnTo>
                  <a:lnTo>
                    <a:pt x="97715" y="7283"/>
                  </a:lnTo>
                  <a:lnTo>
                    <a:pt x="142875" y="0"/>
                  </a:lnTo>
                  <a:lnTo>
                    <a:pt x="5939318" y="0"/>
                  </a:lnTo>
                  <a:lnTo>
                    <a:pt x="5984478" y="7283"/>
                  </a:lnTo>
                  <a:lnTo>
                    <a:pt x="6023699" y="27566"/>
                  </a:lnTo>
                  <a:lnTo>
                    <a:pt x="6054627" y="58494"/>
                  </a:lnTo>
                  <a:lnTo>
                    <a:pt x="6074910" y="97715"/>
                  </a:lnTo>
                  <a:lnTo>
                    <a:pt x="6082194" y="142875"/>
                  </a:lnTo>
                  <a:lnTo>
                    <a:pt x="6082193" y="10286999"/>
                  </a:lnTo>
                  <a:close/>
                </a:path>
              </a:pathLst>
            </a:custGeom>
            <a:solidFill>
              <a:srgbClr val="527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2161051" y="0"/>
              <a:ext cx="6082665" cy="10287000"/>
            </a:xfrm>
            <a:custGeom>
              <a:avLst/>
              <a:gdLst/>
              <a:ahLst/>
              <a:cxnLst/>
              <a:rect l="l" t="t" r="r" b="b"/>
              <a:pathLst>
                <a:path w="6082665" h="10287000">
                  <a:moveTo>
                    <a:pt x="6082194" y="10286999"/>
                  </a:moveTo>
                  <a:lnTo>
                    <a:pt x="0" y="10286999"/>
                  </a:lnTo>
                  <a:lnTo>
                    <a:pt x="0" y="142875"/>
                  </a:lnTo>
                  <a:lnTo>
                    <a:pt x="7283" y="97715"/>
                  </a:lnTo>
                  <a:lnTo>
                    <a:pt x="27566" y="58494"/>
                  </a:lnTo>
                  <a:lnTo>
                    <a:pt x="58494" y="27566"/>
                  </a:lnTo>
                  <a:lnTo>
                    <a:pt x="97715" y="7283"/>
                  </a:lnTo>
                  <a:lnTo>
                    <a:pt x="142875" y="0"/>
                  </a:lnTo>
                  <a:lnTo>
                    <a:pt x="5939319" y="0"/>
                  </a:lnTo>
                  <a:lnTo>
                    <a:pt x="5984478" y="7283"/>
                  </a:lnTo>
                  <a:lnTo>
                    <a:pt x="6023699" y="27566"/>
                  </a:lnTo>
                  <a:lnTo>
                    <a:pt x="6054627" y="58494"/>
                  </a:lnTo>
                  <a:lnTo>
                    <a:pt x="6074910" y="97715"/>
                  </a:lnTo>
                  <a:lnTo>
                    <a:pt x="6082194" y="142875"/>
                  </a:lnTo>
                  <a:lnTo>
                    <a:pt x="6082194" y="10286999"/>
                  </a:lnTo>
                  <a:close/>
                </a:path>
              </a:pathLst>
            </a:custGeom>
            <a:solidFill>
              <a:srgbClr val="37B5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6239898" y="5349662"/>
            <a:ext cx="5820410" cy="31210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95"/>
              </a:spcBef>
            </a:pPr>
            <a:r>
              <a:rPr dirty="0" sz="3500" spc="-150">
                <a:latin typeface="Trebuchet MS"/>
                <a:cs typeface="Trebuchet MS"/>
              </a:rPr>
              <a:t>T</a:t>
            </a:r>
            <a:r>
              <a:rPr dirty="0" sz="3500" spc="-140">
                <a:latin typeface="Trebuchet MS"/>
                <a:cs typeface="Trebuchet MS"/>
              </a:rPr>
              <a:t>u</a:t>
            </a:r>
            <a:r>
              <a:rPr dirty="0" sz="3500" spc="-155">
                <a:latin typeface="Trebuchet MS"/>
                <a:cs typeface="Trebuchet MS"/>
              </a:rPr>
              <a:t>r</a:t>
            </a:r>
            <a:r>
              <a:rPr dirty="0" sz="3500" spc="-120">
                <a:latin typeface="Trebuchet MS"/>
                <a:cs typeface="Trebuchet MS"/>
              </a:rPr>
              <a:t>k</a:t>
            </a:r>
            <a:r>
              <a:rPr dirty="0" sz="3500" spc="-145">
                <a:latin typeface="Trebuchet MS"/>
                <a:cs typeface="Trebuchet MS"/>
              </a:rPr>
              <a:t>e</a:t>
            </a:r>
            <a:r>
              <a:rPr dirty="0" sz="3500" spc="370">
                <a:latin typeface="Trebuchet MS"/>
                <a:cs typeface="Trebuchet MS"/>
              </a:rPr>
              <a:t>y</a:t>
            </a:r>
            <a:r>
              <a:rPr dirty="0" sz="3500" spc="-190">
                <a:latin typeface="Trebuchet MS"/>
                <a:cs typeface="Trebuchet MS"/>
              </a:rPr>
              <a:t>i</a:t>
            </a:r>
            <a:r>
              <a:rPr dirty="0" sz="3500" spc="370">
                <a:latin typeface="Trebuchet MS"/>
                <a:cs typeface="Trebuchet MS"/>
              </a:rPr>
              <a:t>s</a:t>
            </a:r>
            <a:r>
              <a:rPr dirty="0" sz="3500" spc="-95">
                <a:latin typeface="Trebuchet MS"/>
                <a:cs typeface="Trebuchet MS"/>
              </a:rPr>
              <a:t>s</a:t>
            </a:r>
            <a:r>
              <a:rPr dirty="0" sz="3500" spc="-140">
                <a:latin typeface="Trebuchet MS"/>
                <a:cs typeface="Trebuchet MS"/>
              </a:rPr>
              <a:t>h</a:t>
            </a:r>
            <a:r>
              <a:rPr dirty="0" sz="3500" spc="-190">
                <a:latin typeface="Trebuchet MS"/>
                <a:cs typeface="Trebuchet MS"/>
              </a:rPr>
              <a:t>i</a:t>
            </a:r>
            <a:r>
              <a:rPr dirty="0" sz="3500" spc="-125">
                <a:latin typeface="Trebuchet MS"/>
                <a:cs typeface="Trebuchet MS"/>
              </a:rPr>
              <a:t>f</a:t>
            </a:r>
            <a:r>
              <a:rPr dirty="0" sz="3500" spc="-150">
                <a:latin typeface="Trebuchet MS"/>
                <a:cs typeface="Trebuchet MS"/>
              </a:rPr>
              <a:t>t</a:t>
            </a:r>
            <a:r>
              <a:rPr dirty="0" sz="3500" spc="-190">
                <a:latin typeface="Trebuchet MS"/>
                <a:cs typeface="Trebuchet MS"/>
              </a:rPr>
              <a:t>i</a:t>
            </a:r>
            <a:r>
              <a:rPr dirty="0" sz="3500" spc="-140">
                <a:latin typeface="Trebuchet MS"/>
                <a:cs typeface="Trebuchet MS"/>
              </a:rPr>
              <a:t>n</a:t>
            </a:r>
            <a:r>
              <a:rPr dirty="0" sz="3500" spc="370">
                <a:latin typeface="Trebuchet MS"/>
                <a:cs typeface="Trebuchet MS"/>
              </a:rPr>
              <a:t>g</a:t>
            </a:r>
            <a:r>
              <a:rPr dirty="0" sz="3500" spc="-190">
                <a:latin typeface="Trebuchet MS"/>
                <a:cs typeface="Trebuchet MS"/>
              </a:rPr>
              <a:t>i</a:t>
            </a:r>
            <a:r>
              <a:rPr dirty="0" sz="3500" spc="-150">
                <a:latin typeface="Trebuchet MS"/>
                <a:cs typeface="Trebuchet MS"/>
              </a:rPr>
              <a:t>t</a:t>
            </a:r>
            <a:r>
              <a:rPr dirty="0" sz="3500" spc="370">
                <a:latin typeface="Trebuchet MS"/>
                <a:cs typeface="Trebuchet MS"/>
              </a:rPr>
              <a:t>s</a:t>
            </a:r>
            <a:r>
              <a:rPr dirty="0" sz="3500" spc="-125">
                <a:latin typeface="Trebuchet MS"/>
                <a:cs typeface="Trebuchet MS"/>
              </a:rPr>
              <a:t>f</a:t>
            </a:r>
            <a:r>
              <a:rPr dirty="0" sz="3500" spc="-140">
                <a:latin typeface="Trebuchet MS"/>
                <a:cs typeface="Trebuchet MS"/>
              </a:rPr>
              <a:t>o</a:t>
            </a:r>
            <a:r>
              <a:rPr dirty="0" sz="3500" spc="-130">
                <a:latin typeface="Trebuchet MS"/>
                <a:cs typeface="Trebuchet MS"/>
              </a:rPr>
              <a:t>c</a:t>
            </a:r>
            <a:r>
              <a:rPr dirty="0" sz="3500" spc="-140">
                <a:latin typeface="Trebuchet MS"/>
                <a:cs typeface="Trebuchet MS"/>
              </a:rPr>
              <a:t>u</a:t>
            </a:r>
            <a:r>
              <a:rPr dirty="0" sz="3500" spc="370">
                <a:latin typeface="Trebuchet MS"/>
                <a:cs typeface="Trebuchet MS"/>
              </a:rPr>
              <a:t>s</a:t>
            </a:r>
            <a:r>
              <a:rPr dirty="0" sz="3500" spc="-125">
                <a:latin typeface="Trebuchet MS"/>
                <a:cs typeface="Trebuchet MS"/>
              </a:rPr>
              <a:t>f</a:t>
            </a:r>
            <a:r>
              <a:rPr dirty="0" sz="3500" spc="-155">
                <a:latin typeface="Trebuchet MS"/>
                <a:cs typeface="Trebuchet MS"/>
              </a:rPr>
              <a:t>r</a:t>
            </a:r>
            <a:r>
              <a:rPr dirty="0" sz="3500" spc="-140">
                <a:latin typeface="Trebuchet MS"/>
                <a:cs typeface="Trebuchet MS"/>
              </a:rPr>
              <a:t>o</a:t>
            </a:r>
            <a:r>
              <a:rPr dirty="0" sz="3500" spc="140">
                <a:latin typeface="Trebuchet MS"/>
                <a:cs typeface="Trebuchet MS"/>
              </a:rPr>
              <a:t>m</a:t>
            </a:r>
            <a:r>
              <a:rPr dirty="0" sz="3500" spc="-45">
                <a:latin typeface="Trebuchet MS"/>
                <a:cs typeface="Trebuchet MS"/>
              </a:rPr>
              <a:t> </a:t>
            </a:r>
            <a:r>
              <a:rPr dirty="0" sz="3500" spc="-195">
                <a:latin typeface="Trebuchet MS"/>
                <a:cs typeface="Trebuchet MS"/>
              </a:rPr>
              <a:t>t</a:t>
            </a:r>
            <a:r>
              <a:rPr dirty="0" sz="3500" spc="-200">
                <a:latin typeface="Trebuchet MS"/>
                <a:cs typeface="Trebuchet MS"/>
              </a:rPr>
              <a:t>r</a:t>
            </a:r>
            <a:r>
              <a:rPr dirty="0" sz="3500" spc="-180">
                <a:latin typeface="Trebuchet MS"/>
                <a:cs typeface="Trebuchet MS"/>
              </a:rPr>
              <a:t>ad</a:t>
            </a:r>
            <a:r>
              <a:rPr dirty="0" sz="3500" spc="-235">
                <a:latin typeface="Trebuchet MS"/>
                <a:cs typeface="Trebuchet MS"/>
              </a:rPr>
              <a:t>i</a:t>
            </a:r>
            <a:r>
              <a:rPr dirty="0" sz="3500" spc="-195">
                <a:latin typeface="Trebuchet MS"/>
                <a:cs typeface="Trebuchet MS"/>
              </a:rPr>
              <a:t>t</a:t>
            </a:r>
            <a:r>
              <a:rPr dirty="0" sz="3500" spc="-235">
                <a:latin typeface="Trebuchet MS"/>
                <a:cs typeface="Trebuchet MS"/>
              </a:rPr>
              <a:t>i</a:t>
            </a:r>
            <a:r>
              <a:rPr dirty="0" sz="3500" spc="-185">
                <a:latin typeface="Trebuchet MS"/>
                <a:cs typeface="Trebuchet MS"/>
              </a:rPr>
              <a:t>on</a:t>
            </a:r>
            <a:r>
              <a:rPr dirty="0" sz="3500" spc="-180">
                <a:latin typeface="Trebuchet MS"/>
                <a:cs typeface="Trebuchet MS"/>
              </a:rPr>
              <a:t>a</a:t>
            </a:r>
            <a:r>
              <a:rPr dirty="0" sz="3500" spc="325">
                <a:latin typeface="Trebuchet MS"/>
                <a:cs typeface="Trebuchet MS"/>
              </a:rPr>
              <a:t>l</a:t>
            </a:r>
            <a:r>
              <a:rPr dirty="0" sz="3500" spc="-185">
                <a:latin typeface="Trebuchet MS"/>
                <a:cs typeface="Trebuchet MS"/>
              </a:rPr>
              <a:t>m</a:t>
            </a:r>
            <a:r>
              <a:rPr dirty="0" sz="3500" spc="-180">
                <a:latin typeface="Trebuchet MS"/>
                <a:cs typeface="Trebuchet MS"/>
              </a:rPr>
              <a:t>a</a:t>
            </a:r>
            <a:r>
              <a:rPr dirty="0" sz="3500" spc="-185">
                <a:latin typeface="Trebuchet MS"/>
                <a:cs typeface="Trebuchet MS"/>
              </a:rPr>
              <a:t>nu</a:t>
            </a:r>
            <a:r>
              <a:rPr dirty="0" sz="3500" spc="-170">
                <a:latin typeface="Trebuchet MS"/>
                <a:cs typeface="Trebuchet MS"/>
              </a:rPr>
              <a:t>f</a:t>
            </a:r>
            <a:r>
              <a:rPr dirty="0" sz="3500" spc="-180">
                <a:latin typeface="Trebuchet MS"/>
                <a:cs typeface="Trebuchet MS"/>
              </a:rPr>
              <a:t>a</a:t>
            </a:r>
            <a:r>
              <a:rPr dirty="0" sz="3500" spc="-175">
                <a:latin typeface="Trebuchet MS"/>
                <a:cs typeface="Trebuchet MS"/>
              </a:rPr>
              <a:t>c</a:t>
            </a:r>
            <a:r>
              <a:rPr dirty="0" sz="3500" spc="-195">
                <a:latin typeface="Trebuchet MS"/>
                <a:cs typeface="Trebuchet MS"/>
              </a:rPr>
              <a:t>t</a:t>
            </a:r>
            <a:r>
              <a:rPr dirty="0" sz="3500" spc="-185">
                <a:latin typeface="Trebuchet MS"/>
                <a:cs typeface="Trebuchet MS"/>
              </a:rPr>
              <a:t>u</a:t>
            </a:r>
            <a:r>
              <a:rPr dirty="0" sz="3500" spc="-200">
                <a:latin typeface="Trebuchet MS"/>
                <a:cs typeface="Trebuchet MS"/>
              </a:rPr>
              <a:t>r</a:t>
            </a:r>
            <a:r>
              <a:rPr dirty="0" sz="3500" spc="-235">
                <a:latin typeface="Trebuchet MS"/>
                <a:cs typeface="Trebuchet MS"/>
              </a:rPr>
              <a:t>i</a:t>
            </a:r>
            <a:r>
              <a:rPr dirty="0" sz="3500" spc="-185">
                <a:latin typeface="Trebuchet MS"/>
                <a:cs typeface="Trebuchet MS"/>
              </a:rPr>
              <a:t>n</a:t>
            </a:r>
            <a:r>
              <a:rPr dirty="0" sz="3500" spc="325">
                <a:latin typeface="Trebuchet MS"/>
                <a:cs typeface="Trebuchet MS"/>
              </a:rPr>
              <a:t>g</a:t>
            </a:r>
            <a:r>
              <a:rPr dirty="0" sz="3500" spc="-195">
                <a:latin typeface="Trebuchet MS"/>
                <a:cs typeface="Trebuchet MS"/>
              </a:rPr>
              <a:t>t</a:t>
            </a:r>
            <a:r>
              <a:rPr dirty="0" sz="3500" spc="325">
                <a:latin typeface="Trebuchet MS"/>
                <a:cs typeface="Trebuchet MS"/>
              </a:rPr>
              <a:t>o</a:t>
            </a:r>
            <a:r>
              <a:rPr dirty="0" sz="3500" spc="-195">
                <a:latin typeface="Trebuchet MS"/>
                <a:cs typeface="Trebuchet MS"/>
              </a:rPr>
              <a:t>t</a:t>
            </a:r>
            <a:r>
              <a:rPr dirty="0" sz="3500" spc="-185">
                <a:latin typeface="Trebuchet MS"/>
                <a:cs typeface="Trebuchet MS"/>
              </a:rPr>
              <a:t>h</a:t>
            </a:r>
            <a:r>
              <a:rPr dirty="0" sz="3500" spc="95">
                <a:latin typeface="Trebuchet MS"/>
                <a:cs typeface="Trebuchet MS"/>
              </a:rPr>
              <a:t>e</a:t>
            </a:r>
            <a:r>
              <a:rPr dirty="0" sz="3500" spc="-130">
                <a:latin typeface="Trebuchet MS"/>
                <a:cs typeface="Trebuchet MS"/>
              </a:rPr>
              <a:t> </a:t>
            </a:r>
            <a:r>
              <a:rPr dirty="0" sz="3500" spc="-180">
                <a:latin typeface="Trebuchet MS"/>
                <a:cs typeface="Trebuchet MS"/>
              </a:rPr>
              <a:t>s</a:t>
            </a:r>
            <a:r>
              <a:rPr dirty="0" sz="3500" spc="-229">
                <a:latin typeface="Trebuchet MS"/>
                <a:cs typeface="Trebuchet MS"/>
              </a:rPr>
              <a:t>e</a:t>
            </a:r>
            <a:r>
              <a:rPr dirty="0" sz="3500" spc="-240">
                <a:latin typeface="Trebuchet MS"/>
                <a:cs typeface="Trebuchet MS"/>
              </a:rPr>
              <a:t>r</a:t>
            </a:r>
            <a:r>
              <a:rPr dirty="0" sz="3500" spc="-229">
                <a:latin typeface="Trebuchet MS"/>
                <a:cs typeface="Trebuchet MS"/>
              </a:rPr>
              <a:t>v</a:t>
            </a:r>
            <a:r>
              <a:rPr dirty="0" sz="3500" spc="-275">
                <a:latin typeface="Trebuchet MS"/>
                <a:cs typeface="Trebuchet MS"/>
              </a:rPr>
              <a:t>i</a:t>
            </a:r>
            <a:r>
              <a:rPr dirty="0" sz="3500" spc="-215">
                <a:latin typeface="Trebuchet MS"/>
                <a:cs typeface="Trebuchet MS"/>
              </a:rPr>
              <a:t>c</a:t>
            </a:r>
            <a:r>
              <a:rPr dirty="0" sz="3500" spc="-229">
                <a:latin typeface="Trebuchet MS"/>
                <a:cs typeface="Trebuchet MS"/>
              </a:rPr>
              <a:t>e</a:t>
            </a:r>
            <a:r>
              <a:rPr dirty="0" sz="3500" spc="285">
                <a:latin typeface="Trebuchet MS"/>
                <a:cs typeface="Trebuchet MS"/>
              </a:rPr>
              <a:t>s</a:t>
            </a:r>
            <a:r>
              <a:rPr dirty="0" sz="3500" spc="-180">
                <a:latin typeface="Trebuchet MS"/>
                <a:cs typeface="Trebuchet MS"/>
              </a:rPr>
              <a:t>s</a:t>
            </a:r>
            <a:r>
              <a:rPr dirty="0" sz="3500" spc="-229">
                <a:latin typeface="Trebuchet MS"/>
                <a:cs typeface="Trebuchet MS"/>
              </a:rPr>
              <a:t>e</a:t>
            </a:r>
            <a:r>
              <a:rPr dirty="0" sz="3500" spc="-215">
                <a:latin typeface="Trebuchet MS"/>
                <a:cs typeface="Trebuchet MS"/>
              </a:rPr>
              <a:t>c</a:t>
            </a:r>
            <a:r>
              <a:rPr dirty="0" sz="3500" spc="-235">
                <a:latin typeface="Trebuchet MS"/>
                <a:cs typeface="Trebuchet MS"/>
              </a:rPr>
              <a:t>t</a:t>
            </a:r>
            <a:r>
              <a:rPr dirty="0" sz="3500" spc="-225">
                <a:latin typeface="Trebuchet MS"/>
                <a:cs typeface="Trebuchet MS"/>
              </a:rPr>
              <a:t>o</a:t>
            </a:r>
            <a:r>
              <a:rPr dirty="0" sz="3500" spc="-240">
                <a:latin typeface="Trebuchet MS"/>
                <a:cs typeface="Trebuchet MS"/>
              </a:rPr>
              <a:t>r</a:t>
            </a:r>
            <a:r>
              <a:rPr dirty="0" sz="3500" spc="55">
                <a:latin typeface="Trebuchet MS"/>
                <a:cs typeface="Trebuchet MS"/>
              </a:rPr>
              <a:t>,</a:t>
            </a:r>
            <a:r>
              <a:rPr dirty="0" sz="3500" spc="-695">
                <a:latin typeface="Trebuchet MS"/>
                <a:cs typeface="Trebuchet MS"/>
              </a:rPr>
              <a:t> </a:t>
            </a:r>
            <a:r>
              <a:rPr dirty="0" sz="3500" spc="-270">
                <a:latin typeface="Trebuchet MS"/>
                <a:cs typeface="Trebuchet MS"/>
              </a:rPr>
              <a:t>i</a:t>
            </a:r>
            <a:r>
              <a:rPr dirty="0" sz="3500" spc="-220">
                <a:latin typeface="Trebuchet MS"/>
                <a:cs typeface="Trebuchet MS"/>
              </a:rPr>
              <a:t>n</a:t>
            </a:r>
            <a:r>
              <a:rPr dirty="0" sz="3500" spc="-210">
                <a:latin typeface="Trebuchet MS"/>
                <a:cs typeface="Trebuchet MS"/>
              </a:rPr>
              <a:t>c</a:t>
            </a:r>
            <a:r>
              <a:rPr dirty="0" sz="3500" spc="-229">
                <a:latin typeface="Trebuchet MS"/>
                <a:cs typeface="Trebuchet MS"/>
              </a:rPr>
              <a:t>l</a:t>
            </a:r>
            <a:r>
              <a:rPr dirty="0" sz="3500" spc="-220">
                <a:latin typeface="Trebuchet MS"/>
                <a:cs typeface="Trebuchet MS"/>
              </a:rPr>
              <a:t>u</a:t>
            </a:r>
            <a:r>
              <a:rPr dirty="0" sz="3500" spc="-215">
                <a:latin typeface="Trebuchet MS"/>
                <a:cs typeface="Trebuchet MS"/>
              </a:rPr>
              <a:t>d</a:t>
            </a:r>
            <a:r>
              <a:rPr dirty="0" sz="3500" spc="-270">
                <a:latin typeface="Trebuchet MS"/>
                <a:cs typeface="Trebuchet MS"/>
              </a:rPr>
              <a:t>i</a:t>
            </a:r>
            <a:r>
              <a:rPr dirty="0" sz="3500" spc="-220">
                <a:latin typeface="Trebuchet MS"/>
                <a:cs typeface="Trebuchet MS"/>
              </a:rPr>
              <a:t>n</a:t>
            </a:r>
            <a:r>
              <a:rPr dirty="0" sz="3500" spc="290">
                <a:latin typeface="Trebuchet MS"/>
                <a:cs typeface="Trebuchet MS"/>
              </a:rPr>
              <a:t>g</a:t>
            </a:r>
            <a:r>
              <a:rPr dirty="0" sz="3500" spc="-229">
                <a:latin typeface="Trebuchet MS"/>
                <a:cs typeface="Trebuchet MS"/>
              </a:rPr>
              <a:t>t</a:t>
            </a:r>
            <a:r>
              <a:rPr dirty="0" sz="3500" spc="-220">
                <a:latin typeface="Trebuchet MS"/>
                <a:cs typeface="Trebuchet MS"/>
              </a:rPr>
              <a:t>ou</a:t>
            </a:r>
            <a:r>
              <a:rPr dirty="0" sz="3500" spc="-235">
                <a:latin typeface="Trebuchet MS"/>
                <a:cs typeface="Trebuchet MS"/>
              </a:rPr>
              <a:t>r</a:t>
            </a:r>
            <a:r>
              <a:rPr dirty="0" sz="3500" spc="-270">
                <a:latin typeface="Trebuchet MS"/>
                <a:cs typeface="Trebuchet MS"/>
              </a:rPr>
              <a:t>i</a:t>
            </a:r>
            <a:r>
              <a:rPr dirty="0" sz="3500" spc="-175">
                <a:latin typeface="Trebuchet MS"/>
                <a:cs typeface="Trebuchet MS"/>
              </a:rPr>
              <a:t>s</a:t>
            </a:r>
            <a:r>
              <a:rPr dirty="0" sz="3500" spc="-220">
                <a:latin typeface="Trebuchet MS"/>
                <a:cs typeface="Trebuchet MS"/>
              </a:rPr>
              <a:t>m</a:t>
            </a:r>
            <a:r>
              <a:rPr dirty="0" sz="3500" spc="60">
                <a:latin typeface="Trebuchet MS"/>
                <a:cs typeface="Trebuchet MS"/>
              </a:rPr>
              <a:t>,</a:t>
            </a:r>
            <a:r>
              <a:rPr dirty="0" sz="3500" spc="-185">
                <a:latin typeface="Trebuchet MS"/>
                <a:cs typeface="Trebuchet MS"/>
              </a:rPr>
              <a:t> </a:t>
            </a:r>
            <a:r>
              <a:rPr dirty="0" sz="3500" spc="-250">
                <a:latin typeface="Trebuchet MS"/>
                <a:cs typeface="Trebuchet MS"/>
              </a:rPr>
              <a:t>healthcare,</a:t>
            </a:r>
            <a:r>
              <a:rPr dirty="0" sz="3500" spc="-735">
                <a:latin typeface="Trebuchet MS"/>
                <a:cs typeface="Trebuchet MS"/>
              </a:rPr>
              <a:t> </a:t>
            </a:r>
            <a:r>
              <a:rPr dirty="0" sz="3500" spc="-250">
                <a:latin typeface="Trebuchet MS"/>
                <a:cs typeface="Trebuchet MS"/>
              </a:rPr>
              <a:t>a</a:t>
            </a:r>
            <a:r>
              <a:rPr dirty="0" sz="3500" spc="-254">
                <a:latin typeface="Trebuchet MS"/>
                <a:cs typeface="Trebuchet MS"/>
              </a:rPr>
              <a:t>n</a:t>
            </a:r>
            <a:r>
              <a:rPr dirty="0" sz="3500" spc="254">
                <a:latin typeface="Trebuchet MS"/>
                <a:cs typeface="Trebuchet MS"/>
              </a:rPr>
              <a:t>d</a:t>
            </a:r>
            <a:r>
              <a:rPr dirty="0" sz="3500" spc="-240">
                <a:latin typeface="Trebuchet MS"/>
                <a:cs typeface="Trebuchet MS"/>
              </a:rPr>
              <a:t>f</a:t>
            </a:r>
            <a:r>
              <a:rPr dirty="0" sz="3500" spc="-305">
                <a:latin typeface="Trebuchet MS"/>
                <a:cs typeface="Trebuchet MS"/>
              </a:rPr>
              <a:t>i</a:t>
            </a:r>
            <a:r>
              <a:rPr dirty="0" sz="3500" spc="-254">
                <a:latin typeface="Trebuchet MS"/>
                <a:cs typeface="Trebuchet MS"/>
              </a:rPr>
              <a:t>n</a:t>
            </a:r>
            <a:r>
              <a:rPr dirty="0" sz="3500" spc="-250">
                <a:latin typeface="Trebuchet MS"/>
                <a:cs typeface="Trebuchet MS"/>
              </a:rPr>
              <a:t>a</a:t>
            </a:r>
            <a:r>
              <a:rPr dirty="0" sz="3500" spc="-254">
                <a:latin typeface="Trebuchet MS"/>
                <a:cs typeface="Trebuchet MS"/>
              </a:rPr>
              <a:t>n</a:t>
            </a:r>
            <a:r>
              <a:rPr dirty="0" sz="3500" spc="-245">
                <a:latin typeface="Trebuchet MS"/>
                <a:cs typeface="Trebuchet MS"/>
              </a:rPr>
              <a:t>c</a:t>
            </a:r>
            <a:r>
              <a:rPr dirty="0" sz="3500" spc="-260">
                <a:latin typeface="Trebuchet MS"/>
                <a:cs typeface="Trebuchet MS"/>
              </a:rPr>
              <a:t>e</a:t>
            </a:r>
            <a:r>
              <a:rPr dirty="0" sz="3500" spc="25">
                <a:latin typeface="Trebuchet MS"/>
                <a:cs typeface="Trebuchet MS"/>
              </a:rPr>
              <a:t>,</a:t>
            </a:r>
            <a:r>
              <a:rPr dirty="0" sz="3500" spc="-735">
                <a:latin typeface="Trebuchet MS"/>
                <a:cs typeface="Trebuchet MS"/>
              </a:rPr>
              <a:t> </a:t>
            </a:r>
            <a:r>
              <a:rPr dirty="0" sz="3500" spc="-125">
                <a:latin typeface="Trebuchet MS"/>
                <a:cs typeface="Trebuchet MS"/>
              </a:rPr>
              <a:t>t</a:t>
            </a:r>
            <a:r>
              <a:rPr dirty="0" sz="3500" spc="395">
                <a:latin typeface="Trebuchet MS"/>
                <a:cs typeface="Trebuchet MS"/>
              </a:rPr>
              <a:t>o</a:t>
            </a:r>
            <a:r>
              <a:rPr dirty="0" sz="3500" spc="-110">
                <a:latin typeface="Trebuchet MS"/>
                <a:cs typeface="Trebuchet MS"/>
              </a:rPr>
              <a:t>d</a:t>
            </a:r>
            <a:r>
              <a:rPr dirty="0" sz="3500" spc="-130">
                <a:latin typeface="Trebuchet MS"/>
                <a:cs typeface="Trebuchet MS"/>
              </a:rPr>
              <a:t>r</a:t>
            </a:r>
            <a:r>
              <a:rPr dirty="0" sz="3500" spc="-165">
                <a:latin typeface="Trebuchet MS"/>
                <a:cs typeface="Trebuchet MS"/>
              </a:rPr>
              <a:t>i</a:t>
            </a:r>
            <a:r>
              <a:rPr dirty="0" sz="3500" spc="-120">
                <a:latin typeface="Trebuchet MS"/>
                <a:cs typeface="Trebuchet MS"/>
              </a:rPr>
              <a:t>v</a:t>
            </a:r>
            <a:r>
              <a:rPr dirty="0" sz="3500" spc="165">
                <a:latin typeface="Trebuchet MS"/>
                <a:cs typeface="Trebuchet MS"/>
              </a:rPr>
              <a:t>e</a:t>
            </a:r>
            <a:r>
              <a:rPr dirty="0" sz="3500" spc="-15">
                <a:latin typeface="Trebuchet MS"/>
                <a:cs typeface="Trebuchet MS"/>
              </a:rPr>
              <a:t> </a:t>
            </a:r>
            <a:r>
              <a:rPr dirty="0" sz="3500" spc="-254">
                <a:latin typeface="Trebuchet MS"/>
                <a:cs typeface="Trebuchet MS"/>
              </a:rPr>
              <a:t>i</a:t>
            </a:r>
            <a:r>
              <a:rPr dirty="0" sz="3500" spc="-204">
                <a:latin typeface="Trebuchet MS"/>
                <a:cs typeface="Trebuchet MS"/>
              </a:rPr>
              <a:t>n</a:t>
            </a:r>
            <a:r>
              <a:rPr dirty="0" sz="3500" spc="-215">
                <a:latin typeface="Trebuchet MS"/>
                <a:cs typeface="Trebuchet MS"/>
              </a:rPr>
              <a:t>t</a:t>
            </a:r>
            <a:r>
              <a:rPr dirty="0" sz="3500" spc="-210">
                <a:latin typeface="Trebuchet MS"/>
                <a:cs typeface="Trebuchet MS"/>
              </a:rPr>
              <a:t>e</a:t>
            </a:r>
            <a:r>
              <a:rPr dirty="0" sz="3500" spc="-220">
                <a:latin typeface="Trebuchet MS"/>
                <a:cs typeface="Trebuchet MS"/>
              </a:rPr>
              <a:t>r</a:t>
            </a:r>
            <a:r>
              <a:rPr dirty="0" sz="3500" spc="-204">
                <a:latin typeface="Trebuchet MS"/>
                <a:cs typeface="Trebuchet MS"/>
              </a:rPr>
              <a:t>n</a:t>
            </a:r>
            <a:r>
              <a:rPr dirty="0" sz="3500" spc="-200">
                <a:latin typeface="Trebuchet MS"/>
                <a:cs typeface="Trebuchet MS"/>
              </a:rPr>
              <a:t>a</a:t>
            </a:r>
            <a:r>
              <a:rPr dirty="0" sz="3500" spc="-215">
                <a:latin typeface="Trebuchet MS"/>
                <a:cs typeface="Trebuchet MS"/>
              </a:rPr>
              <a:t>t</a:t>
            </a:r>
            <a:r>
              <a:rPr dirty="0" sz="3500" spc="-254">
                <a:latin typeface="Trebuchet MS"/>
                <a:cs typeface="Trebuchet MS"/>
              </a:rPr>
              <a:t>i</a:t>
            </a:r>
            <a:r>
              <a:rPr dirty="0" sz="3500" spc="-204">
                <a:latin typeface="Trebuchet MS"/>
                <a:cs typeface="Trebuchet MS"/>
              </a:rPr>
              <a:t>on</a:t>
            </a:r>
            <a:r>
              <a:rPr dirty="0" sz="3500" spc="-200">
                <a:latin typeface="Trebuchet MS"/>
                <a:cs typeface="Trebuchet MS"/>
              </a:rPr>
              <a:t>a</a:t>
            </a:r>
            <a:r>
              <a:rPr dirty="0" sz="3500" spc="305">
                <a:latin typeface="Trebuchet MS"/>
                <a:cs typeface="Trebuchet MS"/>
              </a:rPr>
              <a:t>l</a:t>
            </a:r>
            <a:r>
              <a:rPr dirty="0" sz="3500" spc="-215">
                <a:latin typeface="Trebuchet MS"/>
                <a:cs typeface="Trebuchet MS"/>
              </a:rPr>
              <a:t>t</a:t>
            </a:r>
            <a:r>
              <a:rPr dirty="0" sz="3500" spc="-220">
                <a:latin typeface="Trebuchet MS"/>
                <a:cs typeface="Trebuchet MS"/>
              </a:rPr>
              <a:t>r</a:t>
            </a:r>
            <a:r>
              <a:rPr dirty="0" sz="3500" spc="-200">
                <a:latin typeface="Trebuchet MS"/>
                <a:cs typeface="Trebuchet MS"/>
              </a:rPr>
              <a:t>ad</a:t>
            </a:r>
            <a:r>
              <a:rPr dirty="0" sz="3500" spc="305">
                <a:latin typeface="Trebuchet MS"/>
                <a:cs typeface="Trebuchet MS"/>
              </a:rPr>
              <a:t>e</a:t>
            </a:r>
            <a:r>
              <a:rPr dirty="0" sz="3500" spc="-165">
                <a:latin typeface="Trebuchet MS"/>
                <a:cs typeface="Trebuchet MS"/>
              </a:rPr>
              <a:t>g</a:t>
            </a:r>
            <a:r>
              <a:rPr dirty="0" sz="3500" spc="-220">
                <a:latin typeface="Trebuchet MS"/>
                <a:cs typeface="Trebuchet MS"/>
              </a:rPr>
              <a:t>r</a:t>
            </a:r>
            <a:r>
              <a:rPr dirty="0" sz="3500" spc="-204">
                <a:latin typeface="Trebuchet MS"/>
                <a:cs typeface="Trebuchet MS"/>
              </a:rPr>
              <a:t>ow</a:t>
            </a:r>
            <a:r>
              <a:rPr dirty="0" sz="3500" spc="-215">
                <a:latin typeface="Trebuchet MS"/>
                <a:cs typeface="Trebuchet MS"/>
              </a:rPr>
              <a:t>t</a:t>
            </a:r>
            <a:r>
              <a:rPr dirty="0" sz="3500" spc="-204">
                <a:latin typeface="Trebuchet MS"/>
                <a:cs typeface="Trebuchet MS"/>
              </a:rPr>
              <a:t>h</a:t>
            </a:r>
            <a:r>
              <a:rPr dirty="0" sz="3500" spc="75">
                <a:latin typeface="Trebuchet MS"/>
                <a:cs typeface="Trebuchet MS"/>
              </a:rPr>
              <a:t>.</a:t>
            </a:r>
            <a:endParaRPr sz="35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531694" y="5349662"/>
            <a:ext cx="5334000" cy="37401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95"/>
              </a:spcBef>
            </a:pPr>
            <a:r>
              <a:rPr dirty="0" sz="3500" spc="-200">
                <a:latin typeface="Trebuchet MS"/>
                <a:cs typeface="Trebuchet MS"/>
              </a:rPr>
              <a:t>T</a:t>
            </a:r>
            <a:r>
              <a:rPr dirty="0" sz="3500" spc="-190">
                <a:latin typeface="Trebuchet MS"/>
                <a:cs typeface="Trebuchet MS"/>
              </a:rPr>
              <a:t>u</a:t>
            </a:r>
            <a:r>
              <a:rPr dirty="0" sz="3500" spc="-204">
                <a:latin typeface="Trebuchet MS"/>
                <a:cs typeface="Trebuchet MS"/>
              </a:rPr>
              <a:t>r</a:t>
            </a:r>
            <a:r>
              <a:rPr dirty="0" sz="3500" spc="-170">
                <a:latin typeface="Trebuchet MS"/>
                <a:cs typeface="Trebuchet MS"/>
              </a:rPr>
              <a:t>k</a:t>
            </a:r>
            <a:r>
              <a:rPr dirty="0" sz="3500" spc="-195">
                <a:latin typeface="Trebuchet MS"/>
                <a:cs typeface="Trebuchet MS"/>
              </a:rPr>
              <a:t>e</a:t>
            </a:r>
            <a:r>
              <a:rPr dirty="0" sz="3500" spc="320">
                <a:latin typeface="Trebuchet MS"/>
                <a:cs typeface="Trebuchet MS"/>
              </a:rPr>
              <a:t>y</a:t>
            </a:r>
            <a:r>
              <a:rPr dirty="0" sz="3500" spc="-240">
                <a:latin typeface="Trebuchet MS"/>
                <a:cs typeface="Trebuchet MS"/>
              </a:rPr>
              <a:t>i</a:t>
            </a:r>
            <a:r>
              <a:rPr dirty="0" sz="3500" spc="320">
                <a:latin typeface="Trebuchet MS"/>
                <a:cs typeface="Trebuchet MS"/>
              </a:rPr>
              <a:t>s</a:t>
            </a:r>
            <a:r>
              <a:rPr dirty="0" sz="3500" spc="-195">
                <a:latin typeface="Trebuchet MS"/>
                <a:cs typeface="Trebuchet MS"/>
              </a:rPr>
              <a:t>e</a:t>
            </a:r>
            <a:r>
              <a:rPr dirty="0" sz="3500" spc="-170">
                <a:latin typeface="Trebuchet MS"/>
                <a:cs typeface="Trebuchet MS"/>
              </a:rPr>
              <a:t>x</a:t>
            </a:r>
            <a:r>
              <a:rPr dirty="0" sz="3500" spc="-185">
                <a:latin typeface="Trebuchet MS"/>
                <a:cs typeface="Trebuchet MS"/>
              </a:rPr>
              <a:t>p</a:t>
            </a:r>
            <a:r>
              <a:rPr dirty="0" sz="3500" spc="-200">
                <a:latin typeface="Trebuchet MS"/>
                <a:cs typeface="Trebuchet MS"/>
              </a:rPr>
              <a:t>l</a:t>
            </a:r>
            <a:r>
              <a:rPr dirty="0" sz="3500" spc="-190">
                <a:latin typeface="Trebuchet MS"/>
                <a:cs typeface="Trebuchet MS"/>
              </a:rPr>
              <a:t>o</a:t>
            </a:r>
            <a:r>
              <a:rPr dirty="0" sz="3500" spc="-204">
                <a:latin typeface="Trebuchet MS"/>
                <a:cs typeface="Trebuchet MS"/>
              </a:rPr>
              <a:t>r</a:t>
            </a:r>
            <a:r>
              <a:rPr dirty="0" sz="3500" spc="-240">
                <a:latin typeface="Trebuchet MS"/>
                <a:cs typeface="Trebuchet MS"/>
              </a:rPr>
              <a:t>i</a:t>
            </a:r>
            <a:r>
              <a:rPr dirty="0" sz="3500" spc="-190">
                <a:latin typeface="Trebuchet MS"/>
                <a:cs typeface="Trebuchet MS"/>
              </a:rPr>
              <a:t>n</a:t>
            </a:r>
            <a:r>
              <a:rPr dirty="0" sz="3500" spc="320">
                <a:latin typeface="Trebuchet MS"/>
                <a:cs typeface="Trebuchet MS"/>
              </a:rPr>
              <a:t>g</a:t>
            </a:r>
            <a:r>
              <a:rPr dirty="0" sz="3500" spc="-190">
                <a:latin typeface="Trebuchet MS"/>
                <a:cs typeface="Trebuchet MS"/>
              </a:rPr>
              <a:t>n</a:t>
            </a:r>
            <a:r>
              <a:rPr dirty="0" sz="3500" spc="-195">
                <a:latin typeface="Trebuchet MS"/>
                <a:cs typeface="Trebuchet MS"/>
              </a:rPr>
              <a:t>e</a:t>
            </a:r>
            <a:r>
              <a:rPr dirty="0" sz="3500" spc="320">
                <a:latin typeface="Trebuchet MS"/>
                <a:cs typeface="Trebuchet MS"/>
              </a:rPr>
              <a:t>w</a:t>
            </a:r>
            <a:r>
              <a:rPr dirty="0" sz="3500" spc="-195">
                <a:latin typeface="Trebuchet MS"/>
                <a:cs typeface="Trebuchet MS"/>
              </a:rPr>
              <a:t>e</a:t>
            </a:r>
            <a:r>
              <a:rPr dirty="0" sz="3500" spc="-170">
                <a:latin typeface="Trebuchet MS"/>
                <a:cs typeface="Trebuchet MS"/>
              </a:rPr>
              <a:t>x</a:t>
            </a:r>
            <a:r>
              <a:rPr dirty="0" sz="3500" spc="-185">
                <a:latin typeface="Trebuchet MS"/>
                <a:cs typeface="Trebuchet MS"/>
              </a:rPr>
              <a:t>p</a:t>
            </a:r>
            <a:r>
              <a:rPr dirty="0" sz="3500" spc="-190">
                <a:latin typeface="Trebuchet MS"/>
                <a:cs typeface="Trebuchet MS"/>
              </a:rPr>
              <a:t>o</a:t>
            </a:r>
            <a:r>
              <a:rPr dirty="0" sz="3500" spc="-204">
                <a:latin typeface="Trebuchet MS"/>
                <a:cs typeface="Trebuchet MS"/>
              </a:rPr>
              <a:t>r</a:t>
            </a:r>
            <a:r>
              <a:rPr dirty="0" sz="3500" spc="90">
                <a:latin typeface="Trebuchet MS"/>
                <a:cs typeface="Trebuchet MS"/>
              </a:rPr>
              <a:t>t</a:t>
            </a:r>
            <a:r>
              <a:rPr dirty="0" sz="3500" spc="-110">
                <a:latin typeface="Trebuchet MS"/>
                <a:cs typeface="Trebuchet MS"/>
              </a:rPr>
              <a:t> </a:t>
            </a:r>
            <a:r>
              <a:rPr dirty="0" sz="3500" spc="-170">
                <a:latin typeface="Trebuchet MS"/>
                <a:cs typeface="Trebuchet MS"/>
              </a:rPr>
              <a:t>m</a:t>
            </a:r>
            <a:r>
              <a:rPr dirty="0" sz="3500" spc="-165">
                <a:latin typeface="Trebuchet MS"/>
                <a:cs typeface="Trebuchet MS"/>
              </a:rPr>
              <a:t>a</a:t>
            </a:r>
            <a:r>
              <a:rPr dirty="0" sz="3500" spc="-185">
                <a:latin typeface="Trebuchet MS"/>
                <a:cs typeface="Trebuchet MS"/>
              </a:rPr>
              <a:t>r</a:t>
            </a:r>
            <a:r>
              <a:rPr dirty="0" sz="3500" spc="-150">
                <a:latin typeface="Trebuchet MS"/>
                <a:cs typeface="Trebuchet MS"/>
              </a:rPr>
              <a:t>k</a:t>
            </a:r>
            <a:r>
              <a:rPr dirty="0" sz="3500" spc="-175">
                <a:latin typeface="Trebuchet MS"/>
                <a:cs typeface="Trebuchet MS"/>
              </a:rPr>
              <a:t>e</a:t>
            </a:r>
            <a:r>
              <a:rPr dirty="0" sz="3500" spc="-180">
                <a:latin typeface="Trebuchet MS"/>
                <a:cs typeface="Trebuchet MS"/>
              </a:rPr>
              <a:t>t</a:t>
            </a:r>
            <a:r>
              <a:rPr dirty="0" sz="3500" spc="340">
                <a:latin typeface="Trebuchet MS"/>
                <a:cs typeface="Trebuchet MS"/>
              </a:rPr>
              <a:t>s</a:t>
            </a:r>
            <a:r>
              <a:rPr dirty="0" sz="3500" spc="-165">
                <a:latin typeface="Trebuchet MS"/>
                <a:cs typeface="Trebuchet MS"/>
              </a:rPr>
              <a:t>b</a:t>
            </a:r>
            <a:r>
              <a:rPr dirty="0" sz="3500" spc="-175">
                <a:latin typeface="Trebuchet MS"/>
                <a:cs typeface="Trebuchet MS"/>
              </a:rPr>
              <a:t>e</a:t>
            </a:r>
            <a:r>
              <a:rPr dirty="0" sz="3500" spc="-160">
                <a:latin typeface="Trebuchet MS"/>
                <a:cs typeface="Trebuchet MS"/>
              </a:rPr>
              <a:t>y</a:t>
            </a:r>
            <a:r>
              <a:rPr dirty="0" sz="3500" spc="-170">
                <a:latin typeface="Trebuchet MS"/>
                <a:cs typeface="Trebuchet MS"/>
              </a:rPr>
              <a:t>on</a:t>
            </a:r>
            <a:r>
              <a:rPr dirty="0" sz="3500" spc="340">
                <a:latin typeface="Trebuchet MS"/>
                <a:cs typeface="Trebuchet MS"/>
              </a:rPr>
              <a:t>d</a:t>
            </a:r>
            <a:r>
              <a:rPr dirty="0" sz="3500" spc="-220">
                <a:latin typeface="Trebuchet MS"/>
                <a:cs typeface="Trebuchet MS"/>
              </a:rPr>
              <a:t>i</a:t>
            </a:r>
            <a:r>
              <a:rPr dirty="0" sz="3500" spc="-180">
                <a:latin typeface="Trebuchet MS"/>
                <a:cs typeface="Trebuchet MS"/>
              </a:rPr>
              <a:t>t</a:t>
            </a:r>
            <a:r>
              <a:rPr dirty="0" sz="3500" spc="340">
                <a:latin typeface="Trebuchet MS"/>
                <a:cs typeface="Trebuchet MS"/>
              </a:rPr>
              <a:t>s</a:t>
            </a:r>
            <a:r>
              <a:rPr dirty="0" sz="3500" spc="-180">
                <a:latin typeface="Trebuchet MS"/>
                <a:cs typeface="Trebuchet MS"/>
              </a:rPr>
              <a:t>t</a:t>
            </a:r>
            <a:r>
              <a:rPr dirty="0" sz="3500" spc="-185">
                <a:latin typeface="Trebuchet MS"/>
                <a:cs typeface="Trebuchet MS"/>
              </a:rPr>
              <a:t>r</a:t>
            </a:r>
            <a:r>
              <a:rPr dirty="0" sz="3500" spc="-165">
                <a:latin typeface="Trebuchet MS"/>
                <a:cs typeface="Trebuchet MS"/>
              </a:rPr>
              <a:t>ad</a:t>
            </a:r>
            <a:r>
              <a:rPr dirty="0" sz="3500" spc="-220">
                <a:latin typeface="Trebuchet MS"/>
                <a:cs typeface="Trebuchet MS"/>
              </a:rPr>
              <a:t>i</a:t>
            </a:r>
            <a:r>
              <a:rPr dirty="0" sz="3500" spc="-180">
                <a:latin typeface="Trebuchet MS"/>
                <a:cs typeface="Trebuchet MS"/>
              </a:rPr>
              <a:t>t</a:t>
            </a:r>
            <a:r>
              <a:rPr dirty="0" sz="3500" spc="-220">
                <a:latin typeface="Trebuchet MS"/>
                <a:cs typeface="Trebuchet MS"/>
              </a:rPr>
              <a:t>i</a:t>
            </a:r>
            <a:r>
              <a:rPr dirty="0" sz="3500" spc="-170">
                <a:latin typeface="Trebuchet MS"/>
                <a:cs typeface="Trebuchet MS"/>
              </a:rPr>
              <a:t>on</a:t>
            </a:r>
            <a:r>
              <a:rPr dirty="0" sz="3500" spc="-165">
                <a:latin typeface="Trebuchet MS"/>
                <a:cs typeface="Trebuchet MS"/>
              </a:rPr>
              <a:t>a</a:t>
            </a:r>
            <a:r>
              <a:rPr dirty="0" sz="3500" spc="110">
                <a:latin typeface="Trebuchet MS"/>
                <a:cs typeface="Trebuchet MS"/>
              </a:rPr>
              <a:t>l</a:t>
            </a:r>
            <a:r>
              <a:rPr dirty="0" sz="3500" spc="-110">
                <a:latin typeface="Trebuchet MS"/>
                <a:cs typeface="Trebuchet MS"/>
              </a:rPr>
              <a:t> </a:t>
            </a:r>
            <a:r>
              <a:rPr dirty="0" sz="3500" spc="-229">
                <a:latin typeface="Trebuchet MS"/>
                <a:cs typeface="Trebuchet MS"/>
              </a:rPr>
              <a:t>partners,</a:t>
            </a:r>
            <a:r>
              <a:rPr dirty="0" sz="3500" spc="-775">
                <a:latin typeface="Trebuchet MS"/>
                <a:cs typeface="Trebuchet MS"/>
              </a:rPr>
              <a:t> </a:t>
            </a:r>
            <a:r>
              <a:rPr dirty="0" sz="3500" spc="-145">
                <a:latin typeface="Trebuchet MS"/>
                <a:cs typeface="Trebuchet MS"/>
              </a:rPr>
              <a:t>d</a:t>
            </a:r>
            <a:r>
              <a:rPr dirty="0" sz="3500" spc="-200">
                <a:latin typeface="Trebuchet MS"/>
                <a:cs typeface="Trebuchet MS"/>
              </a:rPr>
              <a:t>i</a:t>
            </a:r>
            <a:r>
              <a:rPr dirty="0" sz="3500" spc="-155">
                <a:latin typeface="Trebuchet MS"/>
                <a:cs typeface="Trebuchet MS"/>
              </a:rPr>
              <a:t>ve</a:t>
            </a:r>
            <a:r>
              <a:rPr dirty="0" sz="3500" spc="-165">
                <a:latin typeface="Trebuchet MS"/>
                <a:cs typeface="Trebuchet MS"/>
              </a:rPr>
              <a:t>r</a:t>
            </a:r>
            <a:r>
              <a:rPr dirty="0" sz="3500" spc="-105">
                <a:latin typeface="Trebuchet MS"/>
                <a:cs typeface="Trebuchet MS"/>
              </a:rPr>
              <a:t>s</a:t>
            </a:r>
            <a:r>
              <a:rPr dirty="0" sz="3500" spc="-200">
                <a:latin typeface="Trebuchet MS"/>
                <a:cs typeface="Trebuchet MS"/>
              </a:rPr>
              <a:t>i</a:t>
            </a:r>
            <a:r>
              <a:rPr dirty="0" sz="3500" spc="-135">
                <a:latin typeface="Trebuchet MS"/>
                <a:cs typeface="Trebuchet MS"/>
              </a:rPr>
              <a:t>f</a:t>
            </a:r>
            <a:r>
              <a:rPr dirty="0" sz="3500" spc="-140">
                <a:latin typeface="Trebuchet MS"/>
                <a:cs typeface="Trebuchet MS"/>
              </a:rPr>
              <a:t>y</a:t>
            </a:r>
            <a:r>
              <a:rPr dirty="0" sz="3500" spc="-200">
                <a:latin typeface="Trebuchet MS"/>
                <a:cs typeface="Trebuchet MS"/>
              </a:rPr>
              <a:t>i</a:t>
            </a:r>
            <a:r>
              <a:rPr dirty="0" sz="3500" spc="-150">
                <a:latin typeface="Trebuchet MS"/>
                <a:cs typeface="Trebuchet MS"/>
              </a:rPr>
              <a:t>n</a:t>
            </a:r>
            <a:r>
              <a:rPr dirty="0" sz="3500" spc="360">
                <a:latin typeface="Trebuchet MS"/>
                <a:cs typeface="Trebuchet MS"/>
              </a:rPr>
              <a:t>g</a:t>
            </a:r>
            <a:r>
              <a:rPr dirty="0" sz="3500" spc="-200">
                <a:latin typeface="Trebuchet MS"/>
                <a:cs typeface="Trebuchet MS"/>
              </a:rPr>
              <a:t>i</a:t>
            </a:r>
            <a:r>
              <a:rPr dirty="0" sz="3500" spc="-160">
                <a:latin typeface="Trebuchet MS"/>
                <a:cs typeface="Trebuchet MS"/>
              </a:rPr>
              <a:t>t</a:t>
            </a:r>
            <a:r>
              <a:rPr dirty="0" sz="3500" spc="360">
                <a:latin typeface="Trebuchet MS"/>
                <a:cs typeface="Trebuchet MS"/>
              </a:rPr>
              <a:t>s</a:t>
            </a:r>
            <a:r>
              <a:rPr dirty="0" sz="3500" spc="-160">
                <a:latin typeface="Trebuchet MS"/>
                <a:cs typeface="Trebuchet MS"/>
              </a:rPr>
              <a:t>t</a:t>
            </a:r>
            <a:r>
              <a:rPr dirty="0" sz="3500" spc="-165">
                <a:latin typeface="Trebuchet MS"/>
                <a:cs typeface="Trebuchet MS"/>
              </a:rPr>
              <a:t>r</a:t>
            </a:r>
            <a:r>
              <a:rPr dirty="0" sz="3500" spc="-145">
                <a:latin typeface="Trebuchet MS"/>
                <a:cs typeface="Trebuchet MS"/>
              </a:rPr>
              <a:t>ad</a:t>
            </a:r>
            <a:r>
              <a:rPr dirty="0" sz="3500" spc="130">
                <a:latin typeface="Trebuchet MS"/>
                <a:cs typeface="Trebuchet MS"/>
              </a:rPr>
              <a:t>e</a:t>
            </a:r>
            <a:r>
              <a:rPr dirty="0" sz="3500" spc="-95">
                <a:latin typeface="Trebuchet MS"/>
                <a:cs typeface="Trebuchet MS"/>
              </a:rPr>
              <a:t> </a:t>
            </a:r>
            <a:r>
              <a:rPr dirty="0" sz="3500" spc="-155">
                <a:latin typeface="Trebuchet MS"/>
                <a:cs typeface="Trebuchet MS"/>
              </a:rPr>
              <a:t>p</a:t>
            </a:r>
            <a:r>
              <a:rPr dirty="0" sz="3500" spc="-160">
                <a:latin typeface="Trebuchet MS"/>
                <a:cs typeface="Trebuchet MS"/>
              </a:rPr>
              <a:t>o</a:t>
            </a:r>
            <a:r>
              <a:rPr dirty="0" sz="3500" spc="-175">
                <a:latin typeface="Trebuchet MS"/>
                <a:cs typeface="Trebuchet MS"/>
              </a:rPr>
              <a:t>r</a:t>
            </a:r>
            <a:r>
              <a:rPr dirty="0" sz="3500" spc="-170">
                <a:latin typeface="Trebuchet MS"/>
                <a:cs typeface="Trebuchet MS"/>
              </a:rPr>
              <a:t>t</a:t>
            </a:r>
            <a:r>
              <a:rPr dirty="0" sz="3500" spc="-145">
                <a:latin typeface="Trebuchet MS"/>
                <a:cs typeface="Trebuchet MS"/>
              </a:rPr>
              <a:t>f</a:t>
            </a:r>
            <a:r>
              <a:rPr dirty="0" sz="3500" spc="-160">
                <a:latin typeface="Trebuchet MS"/>
                <a:cs typeface="Trebuchet MS"/>
              </a:rPr>
              <a:t>o</a:t>
            </a:r>
            <a:r>
              <a:rPr dirty="0" sz="3500" spc="-170">
                <a:latin typeface="Trebuchet MS"/>
                <a:cs typeface="Trebuchet MS"/>
              </a:rPr>
              <a:t>l</a:t>
            </a:r>
            <a:r>
              <a:rPr dirty="0" sz="3500" spc="-210">
                <a:latin typeface="Trebuchet MS"/>
                <a:cs typeface="Trebuchet MS"/>
              </a:rPr>
              <a:t>i</a:t>
            </a:r>
            <a:r>
              <a:rPr dirty="0" sz="3500" spc="350">
                <a:latin typeface="Trebuchet MS"/>
                <a:cs typeface="Trebuchet MS"/>
              </a:rPr>
              <a:t>o</a:t>
            </a:r>
            <a:r>
              <a:rPr dirty="0" sz="3500" spc="-155">
                <a:latin typeface="Trebuchet MS"/>
                <a:cs typeface="Trebuchet MS"/>
              </a:rPr>
              <a:t>a</a:t>
            </a:r>
            <a:r>
              <a:rPr dirty="0" sz="3500" spc="-160">
                <a:latin typeface="Trebuchet MS"/>
                <a:cs typeface="Trebuchet MS"/>
              </a:rPr>
              <a:t>n</a:t>
            </a:r>
            <a:r>
              <a:rPr dirty="0" sz="3500" spc="350">
                <a:latin typeface="Trebuchet MS"/>
                <a:cs typeface="Trebuchet MS"/>
              </a:rPr>
              <a:t>d</a:t>
            </a:r>
            <a:r>
              <a:rPr dirty="0" sz="3500" spc="-175">
                <a:latin typeface="Trebuchet MS"/>
                <a:cs typeface="Trebuchet MS"/>
              </a:rPr>
              <a:t>r</a:t>
            </a:r>
            <a:r>
              <a:rPr dirty="0" sz="3500" spc="-165">
                <a:latin typeface="Trebuchet MS"/>
                <a:cs typeface="Trebuchet MS"/>
              </a:rPr>
              <a:t>e</a:t>
            </a:r>
            <a:r>
              <a:rPr dirty="0" sz="3500" spc="-155">
                <a:latin typeface="Trebuchet MS"/>
                <a:cs typeface="Trebuchet MS"/>
              </a:rPr>
              <a:t>d</a:t>
            </a:r>
            <a:r>
              <a:rPr dirty="0" sz="3500" spc="-160">
                <a:latin typeface="Trebuchet MS"/>
                <a:cs typeface="Trebuchet MS"/>
              </a:rPr>
              <a:t>u</a:t>
            </a:r>
            <a:r>
              <a:rPr dirty="0" sz="3500" spc="-150">
                <a:latin typeface="Trebuchet MS"/>
                <a:cs typeface="Trebuchet MS"/>
              </a:rPr>
              <a:t>c</a:t>
            </a:r>
            <a:r>
              <a:rPr dirty="0" sz="3500" spc="-210">
                <a:latin typeface="Trebuchet MS"/>
                <a:cs typeface="Trebuchet MS"/>
              </a:rPr>
              <a:t>i</a:t>
            </a:r>
            <a:r>
              <a:rPr dirty="0" sz="3500" spc="-160">
                <a:latin typeface="Trebuchet MS"/>
                <a:cs typeface="Trebuchet MS"/>
              </a:rPr>
              <a:t>n</a:t>
            </a:r>
            <a:r>
              <a:rPr dirty="0" sz="3500" spc="120">
                <a:latin typeface="Trebuchet MS"/>
                <a:cs typeface="Trebuchet MS"/>
              </a:rPr>
              <a:t>g</a:t>
            </a:r>
            <a:r>
              <a:rPr dirty="0" sz="3500" spc="-105">
                <a:latin typeface="Trebuchet MS"/>
                <a:cs typeface="Trebuchet MS"/>
              </a:rPr>
              <a:t> </a:t>
            </a:r>
            <a:r>
              <a:rPr dirty="0" sz="3500" spc="-140">
                <a:latin typeface="Trebuchet MS"/>
                <a:cs typeface="Trebuchet MS"/>
              </a:rPr>
              <a:t>d</a:t>
            </a:r>
            <a:r>
              <a:rPr dirty="0" sz="3500" spc="-150">
                <a:latin typeface="Trebuchet MS"/>
                <a:cs typeface="Trebuchet MS"/>
              </a:rPr>
              <a:t>e</a:t>
            </a:r>
            <a:r>
              <a:rPr dirty="0" sz="3500" spc="-140">
                <a:latin typeface="Trebuchet MS"/>
                <a:cs typeface="Trebuchet MS"/>
              </a:rPr>
              <a:t>p</a:t>
            </a:r>
            <a:r>
              <a:rPr dirty="0" sz="3500" spc="-150">
                <a:latin typeface="Trebuchet MS"/>
                <a:cs typeface="Trebuchet MS"/>
              </a:rPr>
              <a:t>e</a:t>
            </a:r>
            <a:r>
              <a:rPr dirty="0" sz="3500" spc="-145">
                <a:latin typeface="Trebuchet MS"/>
                <a:cs typeface="Trebuchet MS"/>
              </a:rPr>
              <a:t>n</a:t>
            </a:r>
            <a:r>
              <a:rPr dirty="0" sz="3500" spc="-140">
                <a:latin typeface="Trebuchet MS"/>
                <a:cs typeface="Trebuchet MS"/>
              </a:rPr>
              <a:t>d</a:t>
            </a:r>
            <a:r>
              <a:rPr dirty="0" sz="3500" spc="-150">
                <a:latin typeface="Trebuchet MS"/>
                <a:cs typeface="Trebuchet MS"/>
              </a:rPr>
              <a:t>e</a:t>
            </a:r>
            <a:r>
              <a:rPr dirty="0" sz="3500" spc="-145">
                <a:latin typeface="Trebuchet MS"/>
                <a:cs typeface="Trebuchet MS"/>
              </a:rPr>
              <a:t>n</a:t>
            </a:r>
            <a:r>
              <a:rPr dirty="0" sz="3500" spc="-135">
                <a:latin typeface="Trebuchet MS"/>
                <a:cs typeface="Trebuchet MS"/>
              </a:rPr>
              <a:t>c</a:t>
            </a:r>
            <a:r>
              <a:rPr dirty="0" sz="3500" spc="365">
                <a:latin typeface="Trebuchet MS"/>
                <a:cs typeface="Trebuchet MS"/>
              </a:rPr>
              <a:t>y</a:t>
            </a:r>
            <a:r>
              <a:rPr dirty="0" sz="3500" spc="-145">
                <a:latin typeface="Trebuchet MS"/>
                <a:cs typeface="Trebuchet MS"/>
              </a:rPr>
              <a:t>o</a:t>
            </a:r>
            <a:r>
              <a:rPr dirty="0" sz="3500" spc="365">
                <a:latin typeface="Trebuchet MS"/>
                <a:cs typeface="Trebuchet MS"/>
              </a:rPr>
              <a:t>n</a:t>
            </a:r>
            <a:r>
              <a:rPr dirty="0" sz="3500" spc="-100">
                <a:latin typeface="Trebuchet MS"/>
                <a:cs typeface="Trebuchet MS"/>
              </a:rPr>
              <a:t>s</a:t>
            </a:r>
            <a:r>
              <a:rPr dirty="0" sz="3500" spc="-140">
                <a:latin typeface="Trebuchet MS"/>
                <a:cs typeface="Trebuchet MS"/>
              </a:rPr>
              <a:t>p</a:t>
            </a:r>
            <a:r>
              <a:rPr dirty="0" sz="3500" spc="-150">
                <a:latin typeface="Trebuchet MS"/>
                <a:cs typeface="Trebuchet MS"/>
              </a:rPr>
              <a:t>e</a:t>
            </a:r>
            <a:r>
              <a:rPr dirty="0" sz="3500" spc="-135">
                <a:latin typeface="Trebuchet MS"/>
                <a:cs typeface="Trebuchet MS"/>
              </a:rPr>
              <a:t>c</a:t>
            </a:r>
            <a:r>
              <a:rPr dirty="0" sz="3500" spc="-195">
                <a:latin typeface="Trebuchet MS"/>
                <a:cs typeface="Trebuchet MS"/>
              </a:rPr>
              <a:t>i</a:t>
            </a:r>
            <a:r>
              <a:rPr dirty="0" sz="3500" spc="-130">
                <a:latin typeface="Trebuchet MS"/>
                <a:cs typeface="Trebuchet MS"/>
              </a:rPr>
              <a:t>f</a:t>
            </a:r>
            <a:r>
              <a:rPr dirty="0" sz="3500" spc="-195">
                <a:latin typeface="Trebuchet MS"/>
                <a:cs typeface="Trebuchet MS"/>
              </a:rPr>
              <a:t>i</a:t>
            </a:r>
            <a:r>
              <a:rPr dirty="0" sz="3500" spc="135">
                <a:latin typeface="Trebuchet MS"/>
                <a:cs typeface="Trebuchet MS"/>
              </a:rPr>
              <a:t>c</a:t>
            </a:r>
            <a:r>
              <a:rPr dirty="0" sz="3500" spc="-85">
                <a:latin typeface="Trebuchet MS"/>
                <a:cs typeface="Trebuchet MS"/>
              </a:rPr>
              <a:t> </a:t>
            </a:r>
            <a:r>
              <a:rPr dirty="0" sz="3500" spc="-145">
                <a:latin typeface="Trebuchet MS"/>
                <a:cs typeface="Trebuchet MS"/>
              </a:rPr>
              <a:t>countries.</a:t>
            </a:r>
            <a:endParaRPr sz="35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70258" y="4136202"/>
            <a:ext cx="5055235" cy="4644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3985">
              <a:lnSpc>
                <a:spcPct val="100000"/>
              </a:lnSpc>
              <a:spcBef>
                <a:spcPts val="100"/>
              </a:spcBef>
            </a:pPr>
            <a:r>
              <a:rPr dirty="0" sz="3900" spc="-185">
                <a:solidFill>
                  <a:srgbClr val="FFFFFF"/>
                </a:solidFill>
                <a:latin typeface="Trebuchet MS"/>
                <a:cs typeface="Trebuchet MS"/>
              </a:rPr>
              <a:t>Digital</a:t>
            </a:r>
            <a:r>
              <a:rPr dirty="0" sz="3900" spc="-8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900" spc="-135">
                <a:solidFill>
                  <a:srgbClr val="FFFFFF"/>
                </a:solidFill>
                <a:latin typeface="Trebuchet MS"/>
                <a:cs typeface="Trebuchet MS"/>
              </a:rPr>
              <a:t>Transformation</a:t>
            </a:r>
            <a:endParaRPr sz="3900">
              <a:latin typeface="Trebuchet MS"/>
              <a:cs typeface="Trebuchet MS"/>
            </a:endParaRPr>
          </a:p>
          <a:p>
            <a:pPr marL="12700" marR="5080">
              <a:lnSpc>
                <a:spcPct val="116100"/>
              </a:lnSpc>
              <a:spcBef>
                <a:spcPts val="2435"/>
              </a:spcBef>
            </a:pPr>
            <a:r>
              <a:rPr dirty="0" sz="3500" spc="-180">
                <a:latin typeface="Trebuchet MS"/>
                <a:cs typeface="Trebuchet MS"/>
              </a:rPr>
              <a:t>T</a:t>
            </a:r>
            <a:r>
              <a:rPr dirty="0" sz="3500" spc="-170">
                <a:latin typeface="Trebuchet MS"/>
                <a:cs typeface="Trebuchet MS"/>
              </a:rPr>
              <a:t>h</a:t>
            </a:r>
            <a:r>
              <a:rPr dirty="0" sz="3500" spc="340">
                <a:latin typeface="Trebuchet MS"/>
                <a:cs typeface="Trebuchet MS"/>
              </a:rPr>
              <a:t>e</a:t>
            </a:r>
            <a:r>
              <a:rPr dirty="0" sz="3500" spc="-165">
                <a:latin typeface="Trebuchet MS"/>
                <a:cs typeface="Trebuchet MS"/>
              </a:rPr>
              <a:t>d</a:t>
            </a:r>
            <a:r>
              <a:rPr dirty="0" sz="3500" spc="-220">
                <a:latin typeface="Trebuchet MS"/>
                <a:cs typeface="Trebuchet MS"/>
              </a:rPr>
              <a:t>i</a:t>
            </a:r>
            <a:r>
              <a:rPr dirty="0" sz="3500" spc="-130">
                <a:latin typeface="Trebuchet MS"/>
                <a:cs typeface="Trebuchet MS"/>
              </a:rPr>
              <a:t>g</a:t>
            </a:r>
            <a:r>
              <a:rPr dirty="0" sz="3500" spc="-220">
                <a:latin typeface="Trebuchet MS"/>
                <a:cs typeface="Trebuchet MS"/>
              </a:rPr>
              <a:t>i</a:t>
            </a:r>
            <a:r>
              <a:rPr dirty="0" sz="3500" spc="-180">
                <a:latin typeface="Trebuchet MS"/>
                <a:cs typeface="Trebuchet MS"/>
              </a:rPr>
              <a:t>t</a:t>
            </a:r>
            <a:r>
              <a:rPr dirty="0" sz="3500" spc="-165">
                <a:latin typeface="Trebuchet MS"/>
                <a:cs typeface="Trebuchet MS"/>
              </a:rPr>
              <a:t>a</a:t>
            </a:r>
            <a:r>
              <a:rPr dirty="0" sz="3500" spc="340">
                <a:latin typeface="Trebuchet MS"/>
                <a:cs typeface="Trebuchet MS"/>
              </a:rPr>
              <a:t>l</a:t>
            </a:r>
            <a:r>
              <a:rPr dirty="0" sz="3500" spc="-180">
                <a:latin typeface="Trebuchet MS"/>
                <a:cs typeface="Trebuchet MS"/>
              </a:rPr>
              <a:t>t</a:t>
            </a:r>
            <a:r>
              <a:rPr dirty="0" sz="3500" spc="-185">
                <a:latin typeface="Trebuchet MS"/>
                <a:cs typeface="Trebuchet MS"/>
              </a:rPr>
              <a:t>r</a:t>
            </a:r>
            <a:r>
              <a:rPr dirty="0" sz="3500" spc="-165">
                <a:latin typeface="Trebuchet MS"/>
                <a:cs typeface="Trebuchet MS"/>
              </a:rPr>
              <a:t>a</a:t>
            </a:r>
            <a:r>
              <a:rPr dirty="0" sz="3500" spc="-170">
                <a:latin typeface="Trebuchet MS"/>
                <a:cs typeface="Trebuchet MS"/>
              </a:rPr>
              <a:t>n</a:t>
            </a:r>
            <a:r>
              <a:rPr dirty="0" sz="3500" spc="-125">
                <a:latin typeface="Trebuchet MS"/>
                <a:cs typeface="Trebuchet MS"/>
              </a:rPr>
              <a:t>s</a:t>
            </a:r>
            <a:r>
              <a:rPr dirty="0" sz="3500" spc="-155">
                <a:latin typeface="Trebuchet MS"/>
                <a:cs typeface="Trebuchet MS"/>
              </a:rPr>
              <a:t>f</a:t>
            </a:r>
            <a:r>
              <a:rPr dirty="0" sz="3500" spc="-170">
                <a:latin typeface="Trebuchet MS"/>
                <a:cs typeface="Trebuchet MS"/>
              </a:rPr>
              <a:t>o</a:t>
            </a:r>
            <a:r>
              <a:rPr dirty="0" sz="3500" spc="-185">
                <a:latin typeface="Trebuchet MS"/>
                <a:cs typeface="Trebuchet MS"/>
              </a:rPr>
              <a:t>r</a:t>
            </a:r>
            <a:r>
              <a:rPr dirty="0" sz="3500" spc="-170">
                <a:latin typeface="Trebuchet MS"/>
                <a:cs typeface="Trebuchet MS"/>
              </a:rPr>
              <a:t>m</a:t>
            </a:r>
            <a:r>
              <a:rPr dirty="0" sz="3500" spc="-165">
                <a:latin typeface="Trebuchet MS"/>
                <a:cs typeface="Trebuchet MS"/>
              </a:rPr>
              <a:t>a</a:t>
            </a:r>
            <a:r>
              <a:rPr dirty="0" sz="3500" spc="-180">
                <a:latin typeface="Trebuchet MS"/>
                <a:cs typeface="Trebuchet MS"/>
              </a:rPr>
              <a:t>t</a:t>
            </a:r>
            <a:r>
              <a:rPr dirty="0" sz="3500" spc="-220">
                <a:latin typeface="Trebuchet MS"/>
                <a:cs typeface="Trebuchet MS"/>
              </a:rPr>
              <a:t>i</a:t>
            </a:r>
            <a:r>
              <a:rPr dirty="0" sz="3500" spc="-170">
                <a:latin typeface="Trebuchet MS"/>
                <a:cs typeface="Trebuchet MS"/>
              </a:rPr>
              <a:t>o</a:t>
            </a:r>
            <a:r>
              <a:rPr dirty="0" sz="3500" spc="340">
                <a:latin typeface="Trebuchet MS"/>
                <a:cs typeface="Trebuchet MS"/>
              </a:rPr>
              <a:t>n</a:t>
            </a:r>
            <a:r>
              <a:rPr dirty="0" sz="3500" spc="-220">
                <a:latin typeface="Trebuchet MS"/>
                <a:cs typeface="Trebuchet MS"/>
              </a:rPr>
              <a:t>i</a:t>
            </a:r>
            <a:r>
              <a:rPr dirty="0" sz="3500" spc="110">
                <a:latin typeface="Trebuchet MS"/>
                <a:cs typeface="Trebuchet MS"/>
              </a:rPr>
              <a:t>s</a:t>
            </a:r>
            <a:r>
              <a:rPr dirty="0" sz="3500" spc="-110">
                <a:latin typeface="Trebuchet MS"/>
                <a:cs typeface="Trebuchet MS"/>
              </a:rPr>
              <a:t> </a:t>
            </a:r>
            <a:r>
              <a:rPr dirty="0" sz="3500" spc="-225">
                <a:latin typeface="Trebuchet MS"/>
                <a:cs typeface="Trebuchet MS"/>
              </a:rPr>
              <a:t>r</a:t>
            </a:r>
            <a:r>
              <a:rPr dirty="0" sz="3500" spc="-215">
                <a:latin typeface="Trebuchet MS"/>
                <a:cs typeface="Trebuchet MS"/>
              </a:rPr>
              <a:t>e</a:t>
            </a:r>
            <a:r>
              <a:rPr dirty="0" sz="3500" spc="-165">
                <a:latin typeface="Trebuchet MS"/>
                <a:cs typeface="Trebuchet MS"/>
              </a:rPr>
              <a:t>s</a:t>
            </a:r>
            <a:r>
              <a:rPr dirty="0" sz="3500" spc="-210">
                <a:latin typeface="Trebuchet MS"/>
                <a:cs typeface="Trebuchet MS"/>
              </a:rPr>
              <a:t>h</a:t>
            </a:r>
            <a:r>
              <a:rPr dirty="0" sz="3500" spc="-204">
                <a:latin typeface="Trebuchet MS"/>
                <a:cs typeface="Trebuchet MS"/>
              </a:rPr>
              <a:t>ap</a:t>
            </a:r>
            <a:r>
              <a:rPr dirty="0" sz="3500" spc="-260">
                <a:latin typeface="Trebuchet MS"/>
                <a:cs typeface="Trebuchet MS"/>
              </a:rPr>
              <a:t>i</a:t>
            </a:r>
            <a:r>
              <a:rPr dirty="0" sz="3500" spc="-210">
                <a:latin typeface="Trebuchet MS"/>
                <a:cs typeface="Trebuchet MS"/>
              </a:rPr>
              <a:t>n</a:t>
            </a:r>
            <a:r>
              <a:rPr dirty="0" sz="3500" spc="300">
                <a:latin typeface="Trebuchet MS"/>
                <a:cs typeface="Trebuchet MS"/>
              </a:rPr>
              <a:t>g</a:t>
            </a:r>
            <a:r>
              <a:rPr dirty="0" sz="3500" spc="-260">
                <a:latin typeface="Trebuchet MS"/>
                <a:cs typeface="Trebuchet MS"/>
              </a:rPr>
              <a:t>i</a:t>
            </a:r>
            <a:r>
              <a:rPr dirty="0" sz="3500" spc="-210">
                <a:latin typeface="Trebuchet MS"/>
                <a:cs typeface="Trebuchet MS"/>
              </a:rPr>
              <a:t>n</a:t>
            </a:r>
            <a:r>
              <a:rPr dirty="0" sz="3500" spc="-220">
                <a:latin typeface="Trebuchet MS"/>
                <a:cs typeface="Trebuchet MS"/>
              </a:rPr>
              <a:t>t</a:t>
            </a:r>
            <a:r>
              <a:rPr dirty="0" sz="3500" spc="-215">
                <a:latin typeface="Trebuchet MS"/>
                <a:cs typeface="Trebuchet MS"/>
              </a:rPr>
              <a:t>e</a:t>
            </a:r>
            <a:r>
              <a:rPr dirty="0" sz="3500" spc="-225">
                <a:latin typeface="Trebuchet MS"/>
                <a:cs typeface="Trebuchet MS"/>
              </a:rPr>
              <a:t>r</a:t>
            </a:r>
            <a:r>
              <a:rPr dirty="0" sz="3500" spc="-210">
                <a:latin typeface="Trebuchet MS"/>
                <a:cs typeface="Trebuchet MS"/>
              </a:rPr>
              <a:t>n</a:t>
            </a:r>
            <a:r>
              <a:rPr dirty="0" sz="3500" spc="-204">
                <a:latin typeface="Trebuchet MS"/>
                <a:cs typeface="Trebuchet MS"/>
              </a:rPr>
              <a:t>a</a:t>
            </a:r>
            <a:r>
              <a:rPr dirty="0" sz="3500" spc="-220">
                <a:latin typeface="Trebuchet MS"/>
                <a:cs typeface="Trebuchet MS"/>
              </a:rPr>
              <a:t>t</a:t>
            </a:r>
            <a:r>
              <a:rPr dirty="0" sz="3500" spc="-260">
                <a:latin typeface="Trebuchet MS"/>
                <a:cs typeface="Trebuchet MS"/>
              </a:rPr>
              <a:t>i</a:t>
            </a:r>
            <a:r>
              <a:rPr dirty="0" sz="3500" spc="-210">
                <a:latin typeface="Trebuchet MS"/>
                <a:cs typeface="Trebuchet MS"/>
              </a:rPr>
              <a:t>on</a:t>
            </a:r>
            <a:r>
              <a:rPr dirty="0" sz="3500" spc="-204">
                <a:latin typeface="Trebuchet MS"/>
                <a:cs typeface="Trebuchet MS"/>
              </a:rPr>
              <a:t>a</a:t>
            </a:r>
            <a:r>
              <a:rPr dirty="0" sz="3500" spc="300">
                <a:latin typeface="Trebuchet MS"/>
                <a:cs typeface="Trebuchet MS"/>
              </a:rPr>
              <a:t>l</a:t>
            </a:r>
            <a:r>
              <a:rPr dirty="0" sz="3500" spc="-220">
                <a:latin typeface="Trebuchet MS"/>
                <a:cs typeface="Trebuchet MS"/>
              </a:rPr>
              <a:t>t</a:t>
            </a:r>
            <a:r>
              <a:rPr dirty="0" sz="3500" spc="-225">
                <a:latin typeface="Trebuchet MS"/>
                <a:cs typeface="Trebuchet MS"/>
              </a:rPr>
              <a:t>r</a:t>
            </a:r>
            <a:r>
              <a:rPr dirty="0" sz="3500" spc="-204">
                <a:latin typeface="Trebuchet MS"/>
                <a:cs typeface="Trebuchet MS"/>
              </a:rPr>
              <a:t>ad</a:t>
            </a:r>
            <a:r>
              <a:rPr dirty="0" sz="3500" spc="70">
                <a:latin typeface="Trebuchet MS"/>
                <a:cs typeface="Trebuchet MS"/>
              </a:rPr>
              <a:t>e</a:t>
            </a:r>
            <a:r>
              <a:rPr dirty="0" sz="3500" spc="-170">
                <a:latin typeface="Trebuchet MS"/>
                <a:cs typeface="Trebuchet MS"/>
              </a:rPr>
              <a:t> </a:t>
            </a:r>
            <a:r>
              <a:rPr dirty="0" sz="3500" spc="-335">
                <a:latin typeface="Trebuchet MS"/>
                <a:cs typeface="Trebuchet MS"/>
              </a:rPr>
              <a:t>i</a:t>
            </a:r>
            <a:r>
              <a:rPr dirty="0" sz="3500" spc="225">
                <a:latin typeface="Trebuchet MS"/>
                <a:cs typeface="Trebuchet MS"/>
              </a:rPr>
              <a:t>n</a:t>
            </a:r>
            <a:r>
              <a:rPr dirty="0" sz="3500" spc="-295">
                <a:latin typeface="Trebuchet MS"/>
                <a:cs typeface="Trebuchet MS"/>
              </a:rPr>
              <a:t>T</a:t>
            </a:r>
            <a:r>
              <a:rPr dirty="0" sz="3500" spc="-285">
                <a:latin typeface="Trebuchet MS"/>
                <a:cs typeface="Trebuchet MS"/>
              </a:rPr>
              <a:t>u</a:t>
            </a:r>
            <a:r>
              <a:rPr dirty="0" sz="3500" spc="-300">
                <a:latin typeface="Trebuchet MS"/>
                <a:cs typeface="Trebuchet MS"/>
              </a:rPr>
              <a:t>r</a:t>
            </a:r>
            <a:r>
              <a:rPr dirty="0" sz="3500" spc="-265">
                <a:latin typeface="Trebuchet MS"/>
                <a:cs typeface="Trebuchet MS"/>
              </a:rPr>
              <a:t>k</a:t>
            </a:r>
            <a:r>
              <a:rPr dirty="0" sz="3500" spc="-290">
                <a:latin typeface="Trebuchet MS"/>
                <a:cs typeface="Trebuchet MS"/>
              </a:rPr>
              <a:t>e</a:t>
            </a:r>
            <a:r>
              <a:rPr dirty="0" sz="3500" spc="-275">
                <a:latin typeface="Trebuchet MS"/>
                <a:cs typeface="Trebuchet MS"/>
              </a:rPr>
              <a:t>y</a:t>
            </a:r>
            <a:r>
              <a:rPr dirty="0" sz="3500" spc="-5">
                <a:latin typeface="Trebuchet MS"/>
                <a:cs typeface="Trebuchet MS"/>
              </a:rPr>
              <a:t>,</a:t>
            </a:r>
            <a:r>
              <a:rPr dirty="0" sz="3500" spc="-775">
                <a:latin typeface="Trebuchet MS"/>
                <a:cs typeface="Trebuchet MS"/>
              </a:rPr>
              <a:t> </a:t>
            </a:r>
            <a:r>
              <a:rPr dirty="0" sz="3500" spc="-145">
                <a:latin typeface="Trebuchet MS"/>
                <a:cs typeface="Trebuchet MS"/>
              </a:rPr>
              <a:t>w</a:t>
            </a:r>
            <a:r>
              <a:rPr dirty="0" sz="3500" spc="-195">
                <a:latin typeface="Trebuchet MS"/>
                <a:cs typeface="Trebuchet MS"/>
              </a:rPr>
              <a:t>i</a:t>
            </a:r>
            <a:r>
              <a:rPr dirty="0" sz="3500" spc="-155">
                <a:latin typeface="Trebuchet MS"/>
                <a:cs typeface="Trebuchet MS"/>
              </a:rPr>
              <a:t>t</a:t>
            </a:r>
            <a:r>
              <a:rPr dirty="0" sz="3500" spc="365">
                <a:latin typeface="Trebuchet MS"/>
                <a:cs typeface="Trebuchet MS"/>
              </a:rPr>
              <a:t>h</a:t>
            </a:r>
            <a:r>
              <a:rPr dirty="0" sz="3500" spc="-195">
                <a:latin typeface="Trebuchet MS"/>
                <a:cs typeface="Trebuchet MS"/>
              </a:rPr>
              <a:t>i</a:t>
            </a:r>
            <a:r>
              <a:rPr dirty="0" sz="3500" spc="-145">
                <a:latin typeface="Trebuchet MS"/>
                <a:cs typeface="Trebuchet MS"/>
              </a:rPr>
              <a:t>n</a:t>
            </a:r>
            <a:r>
              <a:rPr dirty="0" sz="3500" spc="-135">
                <a:latin typeface="Trebuchet MS"/>
                <a:cs typeface="Trebuchet MS"/>
              </a:rPr>
              <a:t>c</a:t>
            </a:r>
            <a:r>
              <a:rPr dirty="0" sz="3500" spc="-160">
                <a:latin typeface="Trebuchet MS"/>
                <a:cs typeface="Trebuchet MS"/>
              </a:rPr>
              <a:t>r</a:t>
            </a:r>
            <a:r>
              <a:rPr dirty="0" sz="3500" spc="-150">
                <a:latin typeface="Trebuchet MS"/>
                <a:cs typeface="Trebuchet MS"/>
              </a:rPr>
              <a:t>e</a:t>
            </a:r>
            <a:r>
              <a:rPr dirty="0" sz="3500" spc="-140">
                <a:latin typeface="Trebuchet MS"/>
                <a:cs typeface="Trebuchet MS"/>
              </a:rPr>
              <a:t>a</a:t>
            </a:r>
            <a:r>
              <a:rPr dirty="0" sz="3500" spc="-100">
                <a:latin typeface="Trebuchet MS"/>
                <a:cs typeface="Trebuchet MS"/>
              </a:rPr>
              <a:t>s</a:t>
            </a:r>
            <a:r>
              <a:rPr dirty="0" sz="3500" spc="-150">
                <a:latin typeface="Trebuchet MS"/>
                <a:cs typeface="Trebuchet MS"/>
              </a:rPr>
              <a:t>e</a:t>
            </a:r>
            <a:r>
              <a:rPr dirty="0" sz="3500" spc="365">
                <a:latin typeface="Trebuchet MS"/>
                <a:cs typeface="Trebuchet MS"/>
              </a:rPr>
              <a:t>d</a:t>
            </a:r>
            <a:r>
              <a:rPr dirty="0" sz="3500" spc="-150">
                <a:latin typeface="Trebuchet MS"/>
                <a:cs typeface="Trebuchet MS"/>
              </a:rPr>
              <a:t>e</a:t>
            </a:r>
            <a:r>
              <a:rPr dirty="0" sz="3500" spc="135">
                <a:latin typeface="Trebuchet MS"/>
                <a:cs typeface="Trebuchet MS"/>
              </a:rPr>
              <a:t>-</a:t>
            </a:r>
            <a:r>
              <a:rPr dirty="0" sz="3500" spc="-65">
                <a:latin typeface="Trebuchet MS"/>
                <a:cs typeface="Trebuchet MS"/>
              </a:rPr>
              <a:t> </a:t>
            </a:r>
            <a:r>
              <a:rPr dirty="0" sz="3500" spc="-165">
                <a:latin typeface="Trebuchet MS"/>
                <a:cs typeface="Trebuchet MS"/>
              </a:rPr>
              <a:t>c</a:t>
            </a:r>
            <a:r>
              <a:rPr dirty="0" sz="3500" spc="-175">
                <a:latin typeface="Trebuchet MS"/>
                <a:cs typeface="Trebuchet MS"/>
              </a:rPr>
              <a:t>omm</a:t>
            </a:r>
            <a:r>
              <a:rPr dirty="0" sz="3500" spc="-180">
                <a:latin typeface="Trebuchet MS"/>
                <a:cs typeface="Trebuchet MS"/>
              </a:rPr>
              <a:t>e</a:t>
            </a:r>
            <a:r>
              <a:rPr dirty="0" sz="3500" spc="-190">
                <a:latin typeface="Trebuchet MS"/>
                <a:cs typeface="Trebuchet MS"/>
              </a:rPr>
              <a:t>r</a:t>
            </a:r>
            <a:r>
              <a:rPr dirty="0" sz="3500" spc="-165">
                <a:latin typeface="Trebuchet MS"/>
                <a:cs typeface="Trebuchet MS"/>
              </a:rPr>
              <a:t>c</a:t>
            </a:r>
            <a:r>
              <a:rPr dirty="0" sz="3500" spc="335">
                <a:latin typeface="Trebuchet MS"/>
                <a:cs typeface="Trebuchet MS"/>
              </a:rPr>
              <a:t>e</a:t>
            </a:r>
            <a:r>
              <a:rPr dirty="0" sz="3500" spc="-170">
                <a:latin typeface="Trebuchet MS"/>
                <a:cs typeface="Trebuchet MS"/>
              </a:rPr>
              <a:t>a</a:t>
            </a:r>
            <a:r>
              <a:rPr dirty="0" sz="3500" spc="-165">
                <a:latin typeface="Trebuchet MS"/>
                <a:cs typeface="Trebuchet MS"/>
              </a:rPr>
              <a:t>c</a:t>
            </a:r>
            <a:r>
              <a:rPr dirty="0" sz="3500" spc="-185">
                <a:latin typeface="Trebuchet MS"/>
                <a:cs typeface="Trebuchet MS"/>
              </a:rPr>
              <a:t>t</a:t>
            </a:r>
            <a:r>
              <a:rPr dirty="0" sz="3500" spc="-225">
                <a:latin typeface="Trebuchet MS"/>
                <a:cs typeface="Trebuchet MS"/>
              </a:rPr>
              <a:t>i</a:t>
            </a:r>
            <a:r>
              <a:rPr dirty="0" sz="3500" spc="-180">
                <a:latin typeface="Trebuchet MS"/>
                <a:cs typeface="Trebuchet MS"/>
              </a:rPr>
              <a:t>v</a:t>
            </a:r>
            <a:r>
              <a:rPr dirty="0" sz="3500" spc="-225">
                <a:latin typeface="Trebuchet MS"/>
                <a:cs typeface="Trebuchet MS"/>
              </a:rPr>
              <a:t>i</a:t>
            </a:r>
            <a:r>
              <a:rPr dirty="0" sz="3500" spc="-185">
                <a:latin typeface="Trebuchet MS"/>
                <a:cs typeface="Trebuchet MS"/>
              </a:rPr>
              <a:t>t</a:t>
            </a:r>
            <a:r>
              <a:rPr dirty="0" sz="3500" spc="-225">
                <a:latin typeface="Trebuchet MS"/>
                <a:cs typeface="Trebuchet MS"/>
              </a:rPr>
              <a:t>i</a:t>
            </a:r>
            <a:r>
              <a:rPr dirty="0" sz="3500" spc="-180">
                <a:latin typeface="Trebuchet MS"/>
                <a:cs typeface="Trebuchet MS"/>
              </a:rPr>
              <a:t>e</a:t>
            </a:r>
            <a:r>
              <a:rPr dirty="0" sz="3500" spc="335">
                <a:latin typeface="Trebuchet MS"/>
                <a:cs typeface="Trebuchet MS"/>
              </a:rPr>
              <a:t>s</a:t>
            </a:r>
            <a:r>
              <a:rPr dirty="0" sz="3500" spc="-170">
                <a:latin typeface="Trebuchet MS"/>
                <a:cs typeface="Trebuchet MS"/>
              </a:rPr>
              <a:t>a</a:t>
            </a:r>
            <a:r>
              <a:rPr dirty="0" sz="3500" spc="-175">
                <a:latin typeface="Trebuchet MS"/>
                <a:cs typeface="Trebuchet MS"/>
              </a:rPr>
              <a:t>n</a:t>
            </a:r>
            <a:r>
              <a:rPr dirty="0" sz="3500" spc="335">
                <a:latin typeface="Trebuchet MS"/>
                <a:cs typeface="Trebuchet MS"/>
              </a:rPr>
              <a:t>d</a:t>
            </a:r>
            <a:r>
              <a:rPr dirty="0" sz="3500" spc="-185">
                <a:latin typeface="Trebuchet MS"/>
                <a:cs typeface="Trebuchet MS"/>
              </a:rPr>
              <a:t>t</a:t>
            </a:r>
            <a:r>
              <a:rPr dirty="0" sz="3500" spc="-175">
                <a:latin typeface="Trebuchet MS"/>
                <a:cs typeface="Trebuchet MS"/>
              </a:rPr>
              <a:t>h</a:t>
            </a:r>
            <a:r>
              <a:rPr dirty="0" sz="3500" spc="105">
                <a:latin typeface="Trebuchet MS"/>
                <a:cs typeface="Trebuchet MS"/>
              </a:rPr>
              <a:t>e</a:t>
            </a:r>
            <a:r>
              <a:rPr dirty="0" sz="3500" spc="-110">
                <a:latin typeface="Trebuchet MS"/>
                <a:cs typeface="Trebuchet MS"/>
              </a:rPr>
              <a:t> </a:t>
            </a:r>
            <a:r>
              <a:rPr dirty="0" sz="3500" spc="-140">
                <a:latin typeface="Trebuchet MS"/>
                <a:cs typeface="Trebuchet MS"/>
              </a:rPr>
              <a:t>ad</a:t>
            </a:r>
            <a:r>
              <a:rPr dirty="0" sz="3500" spc="-145">
                <a:latin typeface="Trebuchet MS"/>
                <a:cs typeface="Trebuchet MS"/>
              </a:rPr>
              <a:t>o</a:t>
            </a:r>
            <a:r>
              <a:rPr dirty="0" sz="3500" spc="-140">
                <a:latin typeface="Trebuchet MS"/>
                <a:cs typeface="Trebuchet MS"/>
              </a:rPr>
              <a:t>p</a:t>
            </a:r>
            <a:r>
              <a:rPr dirty="0" sz="3500" spc="-155">
                <a:latin typeface="Trebuchet MS"/>
                <a:cs typeface="Trebuchet MS"/>
              </a:rPr>
              <a:t>t</a:t>
            </a:r>
            <a:r>
              <a:rPr dirty="0" sz="3500" spc="-195">
                <a:latin typeface="Trebuchet MS"/>
                <a:cs typeface="Trebuchet MS"/>
              </a:rPr>
              <a:t>i</a:t>
            </a:r>
            <a:r>
              <a:rPr dirty="0" sz="3500" spc="-145">
                <a:latin typeface="Trebuchet MS"/>
                <a:cs typeface="Trebuchet MS"/>
              </a:rPr>
              <a:t>o</a:t>
            </a:r>
            <a:r>
              <a:rPr dirty="0" sz="3500" spc="365">
                <a:latin typeface="Trebuchet MS"/>
                <a:cs typeface="Trebuchet MS"/>
              </a:rPr>
              <a:t>n</a:t>
            </a:r>
            <a:r>
              <a:rPr dirty="0" sz="3500" spc="-145">
                <a:latin typeface="Trebuchet MS"/>
                <a:cs typeface="Trebuchet MS"/>
              </a:rPr>
              <a:t>o</a:t>
            </a:r>
            <a:r>
              <a:rPr dirty="0" sz="3500" spc="365">
                <a:latin typeface="Trebuchet MS"/>
                <a:cs typeface="Trebuchet MS"/>
              </a:rPr>
              <a:t>f</a:t>
            </a:r>
            <a:r>
              <a:rPr dirty="0" sz="3500" spc="-140">
                <a:latin typeface="Trebuchet MS"/>
                <a:cs typeface="Trebuchet MS"/>
              </a:rPr>
              <a:t>ad</a:t>
            </a:r>
            <a:r>
              <a:rPr dirty="0" sz="3500" spc="-150">
                <a:latin typeface="Trebuchet MS"/>
                <a:cs typeface="Trebuchet MS"/>
              </a:rPr>
              <a:t>v</a:t>
            </a:r>
            <a:r>
              <a:rPr dirty="0" sz="3500" spc="-140">
                <a:latin typeface="Trebuchet MS"/>
                <a:cs typeface="Trebuchet MS"/>
              </a:rPr>
              <a:t>a</a:t>
            </a:r>
            <a:r>
              <a:rPr dirty="0" sz="3500" spc="-145">
                <a:latin typeface="Trebuchet MS"/>
                <a:cs typeface="Trebuchet MS"/>
              </a:rPr>
              <a:t>n</a:t>
            </a:r>
            <a:r>
              <a:rPr dirty="0" sz="3500" spc="-135">
                <a:latin typeface="Trebuchet MS"/>
                <a:cs typeface="Trebuchet MS"/>
              </a:rPr>
              <a:t>c</a:t>
            </a:r>
            <a:r>
              <a:rPr dirty="0" sz="3500" spc="-150">
                <a:latin typeface="Trebuchet MS"/>
                <a:cs typeface="Trebuchet MS"/>
              </a:rPr>
              <a:t>e</a:t>
            </a:r>
            <a:r>
              <a:rPr dirty="0" sz="3500" spc="135">
                <a:latin typeface="Trebuchet MS"/>
                <a:cs typeface="Trebuchet MS"/>
              </a:rPr>
              <a:t>d</a:t>
            </a:r>
            <a:r>
              <a:rPr dirty="0" sz="3500" spc="-75">
                <a:latin typeface="Trebuchet MS"/>
                <a:cs typeface="Trebuchet MS"/>
              </a:rPr>
              <a:t> </a:t>
            </a:r>
            <a:r>
              <a:rPr dirty="0" sz="3500" spc="-135">
                <a:latin typeface="Trebuchet MS"/>
                <a:cs typeface="Trebuchet MS"/>
              </a:rPr>
              <a:t>technologies.</a:t>
            </a:r>
            <a:endParaRPr sz="35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671945" y="4136202"/>
            <a:ext cx="4902835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 spc="-125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dirty="0" sz="3900" spc="-14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900" spc="-13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900" spc="-14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900" spc="42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900" spc="-14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900" spc="42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900" spc="-7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900" spc="-15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900" spc="-16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900" spc="-15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dirty="0" sz="3900" spc="-19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900" spc="-13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900" spc="-15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900" spc="42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900" spc="-7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900" spc="-15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900" spc="-13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900" spc="-15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900" spc="-14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900" spc="16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endParaRPr sz="39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2132346" y="4131091"/>
            <a:ext cx="6192520" cy="6045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800" spc="-210"/>
              <a:t>D</a:t>
            </a:r>
            <a:r>
              <a:rPr dirty="0" sz="3800" spc="-285"/>
              <a:t>i</a:t>
            </a:r>
            <a:r>
              <a:rPr dirty="0" sz="3800" spc="-240"/>
              <a:t>ve</a:t>
            </a:r>
            <a:r>
              <a:rPr dirty="0" sz="3800" spc="-250"/>
              <a:t>r</a:t>
            </a:r>
            <a:r>
              <a:rPr dirty="0" sz="3800" spc="-180"/>
              <a:t>s</a:t>
            </a:r>
            <a:r>
              <a:rPr dirty="0" sz="3800" spc="-285"/>
              <a:t>i</a:t>
            </a:r>
            <a:r>
              <a:rPr dirty="0" sz="3800" spc="-220"/>
              <a:t>f</a:t>
            </a:r>
            <a:r>
              <a:rPr dirty="0" sz="3800" spc="-285"/>
              <a:t>i</a:t>
            </a:r>
            <a:r>
              <a:rPr dirty="0" sz="3800" spc="-225"/>
              <a:t>ca</a:t>
            </a:r>
            <a:r>
              <a:rPr dirty="0" sz="3800" spc="-245"/>
              <a:t>t</a:t>
            </a:r>
            <a:r>
              <a:rPr dirty="0" sz="3800" spc="-285"/>
              <a:t>i</a:t>
            </a:r>
            <a:r>
              <a:rPr dirty="0" sz="3800" spc="-235"/>
              <a:t>o</a:t>
            </a:r>
            <a:r>
              <a:rPr dirty="0" sz="3800" spc="320"/>
              <a:t>n</a:t>
            </a:r>
            <a:r>
              <a:rPr dirty="0" sz="3800" spc="-235"/>
              <a:t>o</a:t>
            </a:r>
            <a:r>
              <a:rPr dirty="0" sz="3800" spc="320"/>
              <a:t>f</a:t>
            </a:r>
            <a:r>
              <a:rPr dirty="0" sz="3800" spc="-204"/>
              <a:t>E</a:t>
            </a:r>
            <a:r>
              <a:rPr dirty="0" sz="3800" spc="-215"/>
              <a:t>x</a:t>
            </a:r>
            <a:r>
              <a:rPr dirty="0" sz="3800" spc="-229"/>
              <a:t>p</a:t>
            </a:r>
            <a:r>
              <a:rPr dirty="0" sz="3800" spc="-235"/>
              <a:t>o</a:t>
            </a:r>
            <a:r>
              <a:rPr dirty="0" sz="3800" spc="-250"/>
              <a:t>r</a:t>
            </a:r>
            <a:r>
              <a:rPr dirty="0" sz="3800" spc="70"/>
              <a:t>t</a:t>
            </a:r>
            <a:r>
              <a:rPr dirty="0" sz="3800" spc="-730"/>
              <a:t> </a:t>
            </a:r>
            <a:r>
              <a:rPr dirty="0" sz="3800" spc="-10"/>
              <a:t>Markets</a:t>
            </a:r>
            <a:endParaRPr sz="3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1029790" y="1920355"/>
              <a:ext cx="6998334" cy="2561590"/>
            </a:xfrm>
            <a:custGeom>
              <a:avLst/>
              <a:gdLst/>
              <a:ahLst/>
              <a:cxnLst/>
              <a:rect l="l" t="t" r="r" b="b"/>
              <a:pathLst>
                <a:path w="6998334" h="2561590">
                  <a:moveTo>
                    <a:pt x="6855185" y="2561527"/>
                  </a:moveTo>
                  <a:lnTo>
                    <a:pt x="142874" y="2561527"/>
                  </a:lnTo>
                  <a:lnTo>
                    <a:pt x="114871" y="2558757"/>
                  </a:lnTo>
                  <a:lnTo>
                    <a:pt x="63607" y="2537523"/>
                  </a:lnTo>
                  <a:lnTo>
                    <a:pt x="24004" y="2497919"/>
                  </a:lnTo>
                  <a:lnTo>
                    <a:pt x="2770" y="2446656"/>
                  </a:lnTo>
                  <a:lnTo>
                    <a:pt x="0" y="2418652"/>
                  </a:lnTo>
                  <a:lnTo>
                    <a:pt x="0" y="142874"/>
                  </a:lnTo>
                  <a:lnTo>
                    <a:pt x="10875" y="88199"/>
                  </a:lnTo>
                  <a:lnTo>
                    <a:pt x="41847" y="41847"/>
                  </a:lnTo>
                  <a:lnTo>
                    <a:pt x="88198" y="10875"/>
                  </a:lnTo>
                  <a:lnTo>
                    <a:pt x="142874" y="0"/>
                  </a:lnTo>
                  <a:lnTo>
                    <a:pt x="6855185" y="0"/>
                  </a:lnTo>
                  <a:lnTo>
                    <a:pt x="6909862" y="10875"/>
                  </a:lnTo>
                  <a:lnTo>
                    <a:pt x="6956212" y="41847"/>
                  </a:lnTo>
                  <a:lnTo>
                    <a:pt x="6987184" y="88199"/>
                  </a:lnTo>
                  <a:lnTo>
                    <a:pt x="6998060" y="142874"/>
                  </a:lnTo>
                  <a:lnTo>
                    <a:pt x="6998060" y="2418652"/>
                  </a:lnTo>
                  <a:lnTo>
                    <a:pt x="6987184" y="2473328"/>
                  </a:lnTo>
                  <a:lnTo>
                    <a:pt x="6956212" y="2519680"/>
                  </a:lnTo>
                  <a:lnTo>
                    <a:pt x="6909862" y="2550651"/>
                  </a:lnTo>
                  <a:lnTo>
                    <a:pt x="6855185" y="2561527"/>
                  </a:lnTo>
                  <a:close/>
                </a:path>
              </a:pathLst>
            </a:custGeom>
            <a:solidFill>
              <a:srgbClr val="004A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1029790" y="5367834"/>
              <a:ext cx="6998334" cy="2561590"/>
            </a:xfrm>
            <a:custGeom>
              <a:avLst/>
              <a:gdLst/>
              <a:ahLst/>
              <a:cxnLst/>
              <a:rect l="l" t="t" r="r" b="b"/>
              <a:pathLst>
                <a:path w="6998334" h="2561590">
                  <a:moveTo>
                    <a:pt x="6855185" y="2561527"/>
                  </a:moveTo>
                  <a:lnTo>
                    <a:pt x="142874" y="2561527"/>
                  </a:lnTo>
                  <a:lnTo>
                    <a:pt x="114871" y="2558756"/>
                  </a:lnTo>
                  <a:lnTo>
                    <a:pt x="63607" y="2537522"/>
                  </a:lnTo>
                  <a:lnTo>
                    <a:pt x="24004" y="2497919"/>
                  </a:lnTo>
                  <a:lnTo>
                    <a:pt x="2770" y="2446656"/>
                  </a:lnTo>
                  <a:lnTo>
                    <a:pt x="0" y="2418652"/>
                  </a:lnTo>
                  <a:lnTo>
                    <a:pt x="0" y="142874"/>
                  </a:lnTo>
                  <a:lnTo>
                    <a:pt x="10875" y="88199"/>
                  </a:lnTo>
                  <a:lnTo>
                    <a:pt x="41847" y="41847"/>
                  </a:lnTo>
                  <a:lnTo>
                    <a:pt x="88198" y="10875"/>
                  </a:lnTo>
                  <a:lnTo>
                    <a:pt x="142874" y="0"/>
                  </a:lnTo>
                  <a:lnTo>
                    <a:pt x="6855185" y="0"/>
                  </a:lnTo>
                  <a:lnTo>
                    <a:pt x="6909862" y="10875"/>
                  </a:lnTo>
                  <a:lnTo>
                    <a:pt x="6956212" y="41847"/>
                  </a:lnTo>
                  <a:lnTo>
                    <a:pt x="6987184" y="88199"/>
                  </a:lnTo>
                  <a:lnTo>
                    <a:pt x="6998060" y="142874"/>
                  </a:lnTo>
                  <a:lnTo>
                    <a:pt x="6998060" y="2418652"/>
                  </a:lnTo>
                  <a:lnTo>
                    <a:pt x="6987184" y="2473328"/>
                  </a:lnTo>
                  <a:lnTo>
                    <a:pt x="6956212" y="2519680"/>
                  </a:lnTo>
                  <a:lnTo>
                    <a:pt x="6909862" y="2550651"/>
                  </a:lnTo>
                  <a:lnTo>
                    <a:pt x="6855185" y="2561527"/>
                  </a:lnTo>
                  <a:close/>
                </a:path>
              </a:pathLst>
            </a:custGeom>
            <a:solidFill>
              <a:srgbClr val="5270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45609" y="2394663"/>
            <a:ext cx="7538720" cy="14351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148590">
              <a:lnSpc>
                <a:spcPct val="115599"/>
              </a:lnSpc>
              <a:spcBef>
                <a:spcPts val="100"/>
              </a:spcBef>
            </a:pPr>
            <a:r>
              <a:rPr dirty="0" sz="4000" spc="140">
                <a:latin typeface="Arial MT"/>
                <a:cs typeface="Arial MT"/>
              </a:rPr>
              <a:t>Opportunities</a:t>
            </a:r>
            <a:r>
              <a:rPr dirty="0" sz="4000" spc="-415">
                <a:latin typeface="Arial MT"/>
                <a:cs typeface="Arial MT"/>
              </a:rPr>
              <a:t> </a:t>
            </a:r>
            <a:r>
              <a:rPr dirty="0" sz="4000" spc="200">
                <a:latin typeface="Arial MT"/>
                <a:cs typeface="Arial MT"/>
              </a:rPr>
              <a:t>and</a:t>
            </a:r>
            <a:r>
              <a:rPr dirty="0" sz="4000" spc="-415">
                <a:latin typeface="Arial MT"/>
                <a:cs typeface="Arial MT"/>
              </a:rPr>
              <a:t> </a:t>
            </a:r>
            <a:r>
              <a:rPr dirty="0" sz="4000" spc="95">
                <a:latin typeface="Arial MT"/>
                <a:cs typeface="Arial MT"/>
              </a:rPr>
              <a:t>Challenges </a:t>
            </a:r>
            <a:r>
              <a:rPr dirty="0" sz="4000" spc="265">
                <a:latin typeface="Arial MT"/>
                <a:cs typeface="Arial MT"/>
              </a:rPr>
              <a:t>in</a:t>
            </a:r>
            <a:r>
              <a:rPr dirty="0" sz="4000" spc="-425">
                <a:latin typeface="Arial MT"/>
                <a:cs typeface="Arial MT"/>
              </a:rPr>
              <a:t> </a:t>
            </a:r>
            <a:r>
              <a:rPr dirty="0" sz="4000" spc="155">
                <a:latin typeface="Arial MT"/>
                <a:cs typeface="Arial MT"/>
              </a:rPr>
              <a:t>International</a:t>
            </a:r>
            <a:r>
              <a:rPr dirty="0" sz="4000" spc="-420">
                <a:latin typeface="Arial MT"/>
                <a:cs typeface="Arial MT"/>
              </a:rPr>
              <a:t> </a:t>
            </a:r>
            <a:r>
              <a:rPr dirty="0" sz="4000" spc="160">
                <a:latin typeface="Arial MT"/>
                <a:cs typeface="Arial MT"/>
              </a:rPr>
              <a:t>Trade</a:t>
            </a:r>
            <a:r>
              <a:rPr dirty="0" sz="4000" spc="-420">
                <a:latin typeface="Arial MT"/>
                <a:cs typeface="Arial MT"/>
              </a:rPr>
              <a:t> </a:t>
            </a:r>
            <a:r>
              <a:rPr dirty="0" sz="4000" spc="265">
                <a:latin typeface="Arial MT"/>
                <a:cs typeface="Arial MT"/>
              </a:rPr>
              <a:t>in</a:t>
            </a:r>
            <a:r>
              <a:rPr dirty="0" sz="4000" spc="-425">
                <a:latin typeface="Arial MT"/>
                <a:cs typeface="Arial MT"/>
              </a:rPr>
              <a:t> </a:t>
            </a:r>
            <a:r>
              <a:rPr dirty="0" sz="4000" spc="180">
                <a:latin typeface="Arial MT"/>
                <a:cs typeface="Arial MT"/>
              </a:rPr>
              <a:t>Turkey</a:t>
            </a:r>
            <a:endParaRPr sz="40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277238" y="2043504"/>
            <a:ext cx="6696709" cy="231140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600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dirty="0" sz="2600" spc="-5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Trebuchet MS"/>
                <a:cs typeface="Trebuchet MS"/>
              </a:rPr>
              <a:t>Accesstolargeconsumermarkets</a:t>
            </a:r>
            <a:endParaRPr sz="2600">
              <a:latin typeface="Trebuchet MS"/>
              <a:cs typeface="Trebuchet MS"/>
            </a:endParaRPr>
          </a:p>
          <a:p>
            <a:pPr marL="12700" marR="5080">
              <a:lnSpc>
                <a:spcPct val="115399"/>
              </a:lnSpc>
            </a:pPr>
            <a:r>
              <a:rPr dirty="0" sz="2600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dirty="0" sz="2600" spc="-5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85">
                <a:solidFill>
                  <a:srgbClr val="FFFFFF"/>
                </a:solidFill>
                <a:latin typeface="Trebuchet MS"/>
                <a:cs typeface="Trebuchet MS"/>
              </a:rPr>
              <a:t>Growingdemandfor</a:t>
            </a:r>
            <a:r>
              <a:rPr dirty="0" sz="2600" spc="-5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80">
                <a:solidFill>
                  <a:srgbClr val="FFFFFF"/>
                </a:solidFill>
                <a:latin typeface="Trebuchet MS"/>
                <a:cs typeface="Trebuchet MS"/>
              </a:rPr>
              <a:t>Turkishproductsandservices </a:t>
            </a:r>
            <a:r>
              <a:rPr dirty="0" sz="2600" spc="-10">
                <a:solidFill>
                  <a:srgbClr val="FFFFFF"/>
                </a:solidFill>
                <a:latin typeface="Trebuchet MS"/>
                <a:cs typeface="Trebuchet MS"/>
              </a:rPr>
              <a:t>globally</a:t>
            </a:r>
            <a:endParaRPr sz="2600">
              <a:latin typeface="Trebuchet MS"/>
              <a:cs typeface="Trebuchet MS"/>
            </a:endParaRPr>
          </a:p>
          <a:p>
            <a:pPr marL="12700" marR="539750">
              <a:lnSpc>
                <a:spcPct val="115399"/>
              </a:lnSpc>
            </a:pPr>
            <a:r>
              <a:rPr dirty="0" sz="2600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dirty="0" sz="2600" spc="-5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00" spc="-114">
                <a:solidFill>
                  <a:srgbClr val="FFFFFF"/>
                </a:solidFill>
                <a:latin typeface="Trebuchet MS"/>
                <a:cs typeface="Trebuchet MS"/>
              </a:rPr>
              <a:t>Potentialforinvestmentandcollaborationwith </a:t>
            </a:r>
            <a:r>
              <a:rPr dirty="0" sz="2600" spc="-95">
                <a:solidFill>
                  <a:srgbClr val="FFFFFF"/>
                </a:solidFill>
                <a:latin typeface="Trebuchet MS"/>
                <a:cs typeface="Trebuchet MS"/>
              </a:rPr>
              <a:t>internationalpartners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1277238" y="5920883"/>
            <a:ext cx="6423025" cy="1454150"/>
          </a:xfrm>
          <a:prstGeom prst="rect">
            <a:avLst/>
          </a:prstGeom>
        </p:spPr>
        <p:txBody>
          <a:bodyPr wrap="square" lIns="0" tIns="774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dirty="0" sz="2700">
                <a:latin typeface="Trebuchet MS"/>
                <a:cs typeface="Trebuchet MS"/>
              </a:rPr>
              <a:t>-</a:t>
            </a:r>
            <a:r>
              <a:rPr dirty="0" sz="2700" spc="-610">
                <a:latin typeface="Trebuchet MS"/>
                <a:cs typeface="Trebuchet MS"/>
              </a:rPr>
              <a:t> </a:t>
            </a:r>
            <a:r>
              <a:rPr dirty="0" sz="2700" spc="-90">
                <a:latin typeface="Trebuchet MS"/>
                <a:cs typeface="Trebuchet MS"/>
              </a:rPr>
              <a:t>Geopoliticaltensionsandregionalconflicts</a:t>
            </a:r>
            <a:endParaRPr sz="2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dirty="0" sz="2700">
                <a:latin typeface="Trebuchet MS"/>
                <a:cs typeface="Trebuchet MS"/>
              </a:rPr>
              <a:t>-</a:t>
            </a:r>
            <a:r>
              <a:rPr dirty="0" sz="2700" spc="-610">
                <a:latin typeface="Trebuchet MS"/>
                <a:cs typeface="Trebuchet MS"/>
              </a:rPr>
              <a:t> </a:t>
            </a:r>
            <a:r>
              <a:rPr dirty="0" sz="2700" spc="-100">
                <a:latin typeface="Trebuchet MS"/>
                <a:cs typeface="Trebuchet MS"/>
              </a:rPr>
              <a:t>Tradebarriersandprotectionistpolicies</a:t>
            </a:r>
            <a:endParaRPr sz="2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dirty="0" sz="2700">
                <a:latin typeface="Trebuchet MS"/>
                <a:cs typeface="Trebuchet MS"/>
              </a:rPr>
              <a:t>-</a:t>
            </a:r>
            <a:r>
              <a:rPr dirty="0" sz="2700" spc="-610">
                <a:latin typeface="Trebuchet MS"/>
                <a:cs typeface="Trebuchet MS"/>
              </a:rPr>
              <a:t> </a:t>
            </a:r>
            <a:r>
              <a:rPr dirty="0" sz="2700" spc="-80">
                <a:latin typeface="Trebuchet MS"/>
                <a:cs typeface="Trebuchet MS"/>
              </a:rPr>
              <a:t>Volatilityinglobalmarketsandexchangerates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300" spc="-240"/>
              <a:t>Government</a:t>
            </a:r>
            <a:r>
              <a:rPr dirty="0" sz="4300" spc="-775"/>
              <a:t> </a:t>
            </a:r>
            <a:r>
              <a:rPr dirty="0" sz="4300" spc="-229"/>
              <a:t>P</a:t>
            </a:r>
            <a:r>
              <a:rPr dirty="0" sz="4300" spc="-260"/>
              <a:t>o</a:t>
            </a:r>
            <a:r>
              <a:rPr dirty="0" sz="4300" spc="-270"/>
              <a:t>l</a:t>
            </a:r>
            <a:r>
              <a:rPr dirty="0" sz="4300" spc="-310"/>
              <a:t>i</a:t>
            </a:r>
            <a:r>
              <a:rPr dirty="0" sz="4300" spc="-245"/>
              <a:t>c</a:t>
            </a:r>
            <a:r>
              <a:rPr dirty="0" sz="4300" spc="-310"/>
              <a:t>i</a:t>
            </a:r>
            <a:r>
              <a:rPr dirty="0" sz="4300" spc="-260"/>
              <a:t>e</a:t>
            </a:r>
            <a:r>
              <a:rPr dirty="0" sz="4300" spc="370"/>
              <a:t>s</a:t>
            </a:r>
            <a:r>
              <a:rPr dirty="0" sz="4300" spc="-250"/>
              <a:t>a</a:t>
            </a:r>
            <a:r>
              <a:rPr dirty="0" sz="4300" spc="-254"/>
              <a:t>n</a:t>
            </a:r>
            <a:r>
              <a:rPr dirty="0" sz="4300" spc="370"/>
              <a:t>d</a:t>
            </a:r>
            <a:r>
              <a:rPr dirty="0" sz="4300" spc="-270"/>
              <a:t>I</a:t>
            </a:r>
            <a:r>
              <a:rPr dirty="0" sz="4300" spc="-254"/>
              <a:t>n</a:t>
            </a:r>
            <a:r>
              <a:rPr dirty="0" sz="4300" spc="-310"/>
              <a:t>i</a:t>
            </a:r>
            <a:r>
              <a:rPr dirty="0" sz="4300" spc="-270"/>
              <a:t>t</a:t>
            </a:r>
            <a:r>
              <a:rPr dirty="0" sz="4300" spc="-310"/>
              <a:t>i</a:t>
            </a:r>
            <a:r>
              <a:rPr dirty="0" sz="4300" spc="-250"/>
              <a:t>a</a:t>
            </a:r>
            <a:r>
              <a:rPr dirty="0" sz="4300" spc="-270"/>
              <a:t>t</a:t>
            </a:r>
            <a:r>
              <a:rPr dirty="0" sz="4300" spc="-310"/>
              <a:t>i</a:t>
            </a:r>
            <a:r>
              <a:rPr dirty="0" sz="4300" spc="-265"/>
              <a:t>v</a:t>
            </a:r>
            <a:r>
              <a:rPr dirty="0" sz="4300" spc="-260"/>
              <a:t>e</a:t>
            </a:r>
            <a:r>
              <a:rPr dirty="0" sz="4300" spc="370"/>
              <a:t>s</a:t>
            </a:r>
            <a:r>
              <a:rPr dirty="0" sz="4300" spc="-170"/>
              <a:t>S</a:t>
            </a:r>
            <a:r>
              <a:rPr dirty="0" sz="4300" spc="-260"/>
              <a:t>u</a:t>
            </a:r>
            <a:r>
              <a:rPr dirty="0" sz="4300" spc="-250"/>
              <a:t>pp</a:t>
            </a:r>
            <a:r>
              <a:rPr dirty="0" sz="4300" spc="-260"/>
              <a:t>o</a:t>
            </a:r>
            <a:r>
              <a:rPr dirty="0" sz="4300" spc="-275"/>
              <a:t>r</a:t>
            </a:r>
            <a:r>
              <a:rPr dirty="0" sz="4300" spc="-270"/>
              <a:t>t</a:t>
            </a:r>
            <a:r>
              <a:rPr dirty="0" sz="4300" spc="-310"/>
              <a:t>i</a:t>
            </a:r>
            <a:r>
              <a:rPr dirty="0" sz="4300" spc="-254"/>
              <a:t>n</a:t>
            </a:r>
            <a:r>
              <a:rPr dirty="0" sz="4300" spc="370"/>
              <a:t>g</a:t>
            </a:r>
            <a:r>
              <a:rPr dirty="0" sz="4300" spc="-270"/>
              <a:t>I</a:t>
            </a:r>
            <a:r>
              <a:rPr dirty="0" sz="4300" spc="-254"/>
              <a:t>n</a:t>
            </a:r>
            <a:r>
              <a:rPr dirty="0" sz="4300" spc="-270"/>
              <a:t>t</a:t>
            </a:r>
            <a:r>
              <a:rPr dirty="0" sz="4300" spc="-260"/>
              <a:t>e</a:t>
            </a:r>
            <a:r>
              <a:rPr dirty="0" sz="4300" spc="-275"/>
              <a:t>r</a:t>
            </a:r>
            <a:r>
              <a:rPr dirty="0" sz="4300" spc="-254"/>
              <a:t>n</a:t>
            </a:r>
            <a:r>
              <a:rPr dirty="0" sz="4300" spc="-250"/>
              <a:t>a</a:t>
            </a:r>
            <a:r>
              <a:rPr dirty="0" sz="4300" spc="-270"/>
              <a:t>t</a:t>
            </a:r>
            <a:r>
              <a:rPr dirty="0" sz="4300" spc="-310"/>
              <a:t>i</a:t>
            </a:r>
            <a:r>
              <a:rPr dirty="0" sz="4300" spc="-260"/>
              <a:t>o</a:t>
            </a:r>
            <a:r>
              <a:rPr dirty="0" sz="4300" spc="-254"/>
              <a:t>n</a:t>
            </a:r>
            <a:r>
              <a:rPr dirty="0" sz="4300" spc="-250"/>
              <a:t>a</a:t>
            </a:r>
            <a:r>
              <a:rPr dirty="0" sz="4300" spc="85"/>
              <a:t>l</a:t>
            </a:r>
            <a:r>
              <a:rPr dirty="0" sz="4300" spc="-755"/>
              <a:t> </a:t>
            </a:r>
            <a:r>
              <a:rPr dirty="0" sz="4300" spc="-225"/>
              <a:t>T</a:t>
            </a:r>
            <a:r>
              <a:rPr dirty="0" sz="4300" spc="-235"/>
              <a:t>r</a:t>
            </a:r>
            <a:r>
              <a:rPr dirty="0" sz="4300" spc="-210"/>
              <a:t>ad</a:t>
            </a:r>
            <a:r>
              <a:rPr dirty="0" sz="4300" spc="409"/>
              <a:t>e</a:t>
            </a:r>
            <a:r>
              <a:rPr dirty="0" sz="4300" spc="-270"/>
              <a:t>i</a:t>
            </a:r>
            <a:r>
              <a:rPr dirty="0" sz="4300" spc="409"/>
              <a:t>n</a:t>
            </a:r>
            <a:r>
              <a:rPr dirty="0" sz="4300" spc="-225"/>
              <a:t>T</a:t>
            </a:r>
            <a:r>
              <a:rPr dirty="0" sz="4300" spc="-220"/>
              <a:t>u</a:t>
            </a:r>
            <a:r>
              <a:rPr dirty="0" sz="4300" spc="-235"/>
              <a:t>r</a:t>
            </a:r>
            <a:r>
              <a:rPr dirty="0" sz="4300" spc="-195"/>
              <a:t>k</a:t>
            </a:r>
            <a:r>
              <a:rPr dirty="0" sz="4300" spc="-220"/>
              <a:t>e</a:t>
            </a:r>
            <a:r>
              <a:rPr dirty="0" sz="4300" spc="125"/>
              <a:t>y</a:t>
            </a:r>
            <a:endParaRPr sz="4300"/>
          </a:p>
        </p:txBody>
      </p:sp>
      <p:sp>
        <p:nvSpPr>
          <p:cNvPr id="3" name="object 3" descr=""/>
          <p:cNvSpPr txBox="1"/>
          <p:nvPr/>
        </p:nvSpPr>
        <p:spPr>
          <a:xfrm>
            <a:off x="187587" y="5740399"/>
            <a:ext cx="5109210" cy="3225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-12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3000" spc="-6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spc="-85">
                <a:solidFill>
                  <a:srgbClr val="FFFFFF"/>
                </a:solidFill>
                <a:latin typeface="Trebuchet MS"/>
                <a:cs typeface="Trebuchet MS"/>
              </a:rPr>
              <a:t>Turkishgovernmentprovides </a:t>
            </a:r>
            <a:r>
              <a:rPr dirty="0" sz="3000" spc="-180">
                <a:solidFill>
                  <a:srgbClr val="FFFFFF"/>
                </a:solidFill>
                <a:latin typeface="Trebuchet MS"/>
                <a:cs typeface="Trebuchet MS"/>
              </a:rPr>
              <a:t>variousincentives,</a:t>
            </a:r>
            <a:r>
              <a:rPr dirty="0" sz="3000" spc="-5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Trebuchet MS"/>
                <a:cs typeface="Trebuchet MS"/>
              </a:rPr>
              <a:t>suchastax </a:t>
            </a:r>
            <a:r>
              <a:rPr dirty="0" sz="3000" spc="-190">
                <a:solidFill>
                  <a:srgbClr val="FFFFFF"/>
                </a:solidFill>
                <a:latin typeface="Trebuchet MS"/>
                <a:cs typeface="Trebuchet MS"/>
              </a:rPr>
              <a:t>exemptions,</a:t>
            </a:r>
            <a:r>
              <a:rPr dirty="0" sz="3000" spc="-6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spc="-150">
                <a:solidFill>
                  <a:srgbClr val="FFFFFF"/>
                </a:solidFill>
                <a:latin typeface="Trebuchet MS"/>
                <a:cs typeface="Trebuchet MS"/>
              </a:rPr>
              <a:t>grants,</a:t>
            </a:r>
            <a:r>
              <a:rPr dirty="0" sz="3000" spc="-6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spc="-105">
                <a:solidFill>
                  <a:srgbClr val="FFFFFF"/>
                </a:solidFill>
                <a:latin typeface="Trebuchet MS"/>
                <a:cs typeface="Trebuchet MS"/>
              </a:rPr>
              <a:t>andsubsidies, </a:t>
            </a:r>
            <a:r>
              <a:rPr dirty="0" sz="3000" spc="-55">
                <a:solidFill>
                  <a:srgbClr val="FFFFFF"/>
                </a:solidFill>
                <a:latin typeface="Trebuchet MS"/>
                <a:cs typeface="Trebuchet MS"/>
              </a:rPr>
              <a:t>topromoteexportsandenhance </a:t>
            </a:r>
            <a:r>
              <a:rPr dirty="0" sz="3000" spc="-80">
                <a:solidFill>
                  <a:srgbClr val="FFFFFF"/>
                </a:solidFill>
                <a:latin typeface="Trebuchet MS"/>
                <a:cs typeface="Trebuchet MS"/>
              </a:rPr>
              <a:t>thecompetitivenessofTurkish </a:t>
            </a:r>
            <a:r>
              <a:rPr dirty="0" sz="3000" spc="-70">
                <a:solidFill>
                  <a:srgbClr val="FFFFFF"/>
                </a:solidFill>
                <a:latin typeface="Trebuchet MS"/>
                <a:cs typeface="Trebuchet MS"/>
              </a:rPr>
              <a:t>products.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000409" y="5740399"/>
            <a:ext cx="5479415" cy="2692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-12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3000" spc="-6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spc="-85">
                <a:solidFill>
                  <a:srgbClr val="FFFFFF"/>
                </a:solidFill>
                <a:latin typeface="Trebuchet MS"/>
                <a:cs typeface="Trebuchet MS"/>
              </a:rPr>
              <a:t>Turkishgovernmentprovides </a:t>
            </a:r>
            <a:r>
              <a:rPr dirty="0" sz="3000" spc="-180">
                <a:solidFill>
                  <a:srgbClr val="FFFFFF"/>
                </a:solidFill>
                <a:latin typeface="Trebuchet MS"/>
                <a:cs typeface="Trebuchet MS"/>
              </a:rPr>
              <a:t>variousincentives,</a:t>
            </a:r>
            <a:r>
              <a:rPr dirty="0" sz="3000" spc="-5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Trebuchet MS"/>
                <a:cs typeface="Trebuchet MS"/>
              </a:rPr>
              <a:t>suchastax </a:t>
            </a:r>
            <a:r>
              <a:rPr dirty="0" sz="3000" spc="-190">
                <a:solidFill>
                  <a:srgbClr val="FFFFFF"/>
                </a:solidFill>
                <a:latin typeface="Trebuchet MS"/>
                <a:cs typeface="Trebuchet MS"/>
              </a:rPr>
              <a:t>exemptions,</a:t>
            </a:r>
            <a:r>
              <a:rPr dirty="0" sz="3000" spc="-6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spc="-150">
                <a:solidFill>
                  <a:srgbClr val="FFFFFF"/>
                </a:solidFill>
                <a:latin typeface="Trebuchet MS"/>
                <a:cs typeface="Trebuchet MS"/>
              </a:rPr>
              <a:t>grants,</a:t>
            </a:r>
            <a:r>
              <a:rPr dirty="0" sz="3000" spc="-6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spc="-125">
                <a:solidFill>
                  <a:srgbClr val="FFFFFF"/>
                </a:solidFill>
                <a:latin typeface="Trebuchet MS"/>
                <a:cs typeface="Trebuchet MS"/>
              </a:rPr>
              <a:t>andsubsidies,</a:t>
            </a:r>
            <a:r>
              <a:rPr dirty="0" sz="3000" spc="-6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dirty="0" sz="3000" spc="-60">
                <a:solidFill>
                  <a:srgbClr val="FFFFFF"/>
                </a:solidFill>
                <a:latin typeface="Trebuchet MS"/>
                <a:cs typeface="Trebuchet MS"/>
              </a:rPr>
              <a:t>promoteexportsandenhancethe </a:t>
            </a:r>
            <a:r>
              <a:rPr dirty="0" sz="3000" spc="-130">
                <a:solidFill>
                  <a:srgbClr val="FFFFFF"/>
                </a:solidFill>
                <a:latin typeface="Trebuchet MS"/>
                <a:cs typeface="Trebuchet MS"/>
              </a:rPr>
              <a:t>competitivenessofTurkishproducts.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69883" y="4846669"/>
            <a:ext cx="2972435" cy="543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spc="-130">
                <a:solidFill>
                  <a:srgbClr val="FFFFFF"/>
                </a:solidFill>
                <a:latin typeface="Trebuchet MS"/>
                <a:cs typeface="Trebuchet MS"/>
              </a:rPr>
              <a:t>Export</a:t>
            </a:r>
            <a:r>
              <a:rPr dirty="0" sz="3400" spc="-7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400" spc="-165">
                <a:solidFill>
                  <a:srgbClr val="FFFFFF"/>
                </a:solidFill>
                <a:latin typeface="Trebuchet MS"/>
                <a:cs typeface="Trebuchet MS"/>
              </a:rPr>
              <a:t>Incentives</a:t>
            </a:r>
            <a:endParaRPr sz="34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982706" y="4846669"/>
            <a:ext cx="4082415" cy="543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spc="-140">
                <a:solidFill>
                  <a:srgbClr val="FFFFFF"/>
                </a:solidFill>
                <a:latin typeface="Trebuchet MS"/>
                <a:cs typeface="Trebuchet MS"/>
              </a:rPr>
              <a:t>Free</a:t>
            </a:r>
            <a:r>
              <a:rPr dirty="0" sz="3400" spc="-7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400" spc="-165">
                <a:solidFill>
                  <a:srgbClr val="FFFFFF"/>
                </a:solidFill>
                <a:latin typeface="Trebuchet MS"/>
                <a:cs typeface="Trebuchet MS"/>
              </a:rPr>
              <a:t>Trade</a:t>
            </a:r>
            <a:r>
              <a:rPr dirty="0" sz="3400" spc="-7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400" spc="-85">
                <a:solidFill>
                  <a:srgbClr val="FFFFFF"/>
                </a:solidFill>
                <a:latin typeface="Trebuchet MS"/>
                <a:cs typeface="Trebuchet MS"/>
              </a:rPr>
              <a:t>Agreements</a:t>
            </a:r>
            <a:endParaRPr sz="34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438918" y="4916201"/>
            <a:ext cx="5637530" cy="35166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8419">
              <a:lnSpc>
                <a:spcPct val="100000"/>
              </a:lnSpc>
              <a:spcBef>
                <a:spcPts val="100"/>
              </a:spcBef>
            </a:pPr>
            <a:r>
              <a:rPr dirty="0" sz="3400" spc="-195">
                <a:solidFill>
                  <a:srgbClr val="FFFFFF"/>
                </a:solidFill>
                <a:latin typeface="Trebuchet MS"/>
                <a:cs typeface="Trebuchet MS"/>
              </a:rPr>
              <a:t>Infrastructure</a:t>
            </a:r>
            <a:r>
              <a:rPr dirty="0" sz="3400" spc="-6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400" spc="-80">
                <a:solidFill>
                  <a:srgbClr val="FFFFFF"/>
                </a:solidFill>
                <a:latin typeface="Trebuchet MS"/>
                <a:cs typeface="Trebuchet MS"/>
              </a:rPr>
              <a:t>Development</a:t>
            </a:r>
            <a:endParaRPr sz="3400">
              <a:latin typeface="Trebuchet MS"/>
              <a:cs typeface="Trebuchet MS"/>
            </a:endParaRPr>
          </a:p>
          <a:p>
            <a:pPr marL="12700" marR="5080">
              <a:lnSpc>
                <a:spcPct val="116700"/>
              </a:lnSpc>
              <a:spcBef>
                <a:spcPts val="2405"/>
              </a:spcBef>
            </a:pPr>
            <a:r>
              <a:rPr dirty="0" sz="3000" spc="-100">
                <a:solidFill>
                  <a:srgbClr val="FFFFFF"/>
                </a:solidFill>
                <a:latin typeface="Trebuchet MS"/>
                <a:cs typeface="Trebuchet MS"/>
              </a:rPr>
              <a:t>Thegovernmentcontinuestoinvestin </a:t>
            </a:r>
            <a:r>
              <a:rPr dirty="0" sz="3000" spc="-190">
                <a:solidFill>
                  <a:srgbClr val="FFFFFF"/>
                </a:solidFill>
                <a:latin typeface="Trebuchet MS"/>
                <a:cs typeface="Trebuchet MS"/>
              </a:rPr>
              <a:t>infrastructuredevelopment,</a:t>
            </a:r>
            <a:r>
              <a:rPr dirty="0" sz="3000" spc="-4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spc="-95">
                <a:solidFill>
                  <a:srgbClr val="FFFFFF"/>
                </a:solidFill>
                <a:latin typeface="Trebuchet MS"/>
                <a:cs typeface="Trebuchet MS"/>
              </a:rPr>
              <a:t>including </a:t>
            </a:r>
            <a:r>
              <a:rPr dirty="0" sz="3000" spc="-170">
                <a:solidFill>
                  <a:srgbClr val="FFFFFF"/>
                </a:solidFill>
                <a:latin typeface="Trebuchet MS"/>
                <a:cs typeface="Trebuchet MS"/>
              </a:rPr>
              <a:t>transportationnetworks,</a:t>
            </a:r>
            <a:r>
              <a:rPr dirty="0" sz="3000" spc="-5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Trebuchet MS"/>
                <a:cs typeface="Trebuchet MS"/>
              </a:rPr>
              <a:t>logistics </a:t>
            </a:r>
            <a:r>
              <a:rPr dirty="0" sz="3000" spc="-195">
                <a:solidFill>
                  <a:srgbClr val="FFFFFF"/>
                </a:solidFill>
                <a:latin typeface="Trebuchet MS"/>
                <a:cs typeface="Trebuchet MS"/>
              </a:rPr>
              <a:t>centers,</a:t>
            </a:r>
            <a:r>
              <a:rPr dirty="0" sz="3000" spc="-5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spc="-120">
                <a:solidFill>
                  <a:srgbClr val="FFFFFF"/>
                </a:solidFill>
                <a:latin typeface="Trebuchet MS"/>
                <a:cs typeface="Trebuchet MS"/>
              </a:rPr>
              <a:t>andcustomsprocedures,</a:t>
            </a:r>
            <a:r>
              <a:rPr dirty="0" sz="3000" spc="-5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dirty="0" sz="3000" spc="-155">
                <a:solidFill>
                  <a:srgbClr val="FFFFFF"/>
                </a:solidFill>
                <a:latin typeface="Trebuchet MS"/>
                <a:cs typeface="Trebuchet MS"/>
              </a:rPr>
              <a:t>facilitateinternationaltrade.</a:t>
            </a:r>
            <a:endParaRPr sz="3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645419" y="4673436"/>
            <a:ext cx="203835" cy="40405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875"/>
              </a:lnSpc>
            </a:pPr>
            <a:r>
              <a:rPr dirty="0" sz="2500" spc="-355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endParaRPr sz="2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775"/>
              </a:spcBef>
            </a:pPr>
            <a:r>
              <a:rPr dirty="0" sz="2500" spc="12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2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775"/>
              </a:spcBef>
            </a:pPr>
            <a:r>
              <a:rPr dirty="0" sz="2500" spc="21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2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775"/>
              </a:spcBef>
            </a:pPr>
            <a:r>
              <a:rPr dirty="0" sz="2500" spc="195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endParaRPr sz="2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775"/>
              </a:spcBef>
            </a:pPr>
            <a:r>
              <a:rPr dirty="0" sz="2500" spc="235">
                <a:solidFill>
                  <a:srgbClr val="FFFFFF"/>
                </a:solidFill>
                <a:latin typeface="Trebuchet MS"/>
                <a:cs typeface="Trebuchet MS"/>
              </a:rPr>
              <a:t>5</a:t>
            </a:r>
            <a:endParaRPr sz="2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775"/>
              </a:spcBef>
            </a:pPr>
            <a:r>
              <a:rPr dirty="0" sz="2500" spc="185">
                <a:solidFill>
                  <a:srgbClr val="FFFFFF"/>
                </a:solidFill>
                <a:latin typeface="Trebuchet MS"/>
                <a:cs typeface="Trebuchet MS"/>
              </a:rPr>
              <a:t>6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988319" y="3940011"/>
            <a:ext cx="2331720" cy="4773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875"/>
              </a:lnSpc>
            </a:pPr>
            <a:r>
              <a:rPr dirty="0" sz="2500" spc="55">
                <a:solidFill>
                  <a:srgbClr val="FFFFFF"/>
                </a:solidFill>
                <a:latin typeface="Trebuchet MS"/>
                <a:cs typeface="Trebuchet MS"/>
              </a:rPr>
              <a:t>Country</a:t>
            </a:r>
            <a:endParaRPr sz="2500">
              <a:latin typeface="Trebuchet MS"/>
              <a:cs typeface="Trebuchet MS"/>
            </a:endParaRPr>
          </a:p>
          <a:p>
            <a:pPr>
              <a:lnSpc>
                <a:spcPct val="192500"/>
              </a:lnSpc>
            </a:pPr>
            <a:r>
              <a:rPr dirty="0" sz="2500" spc="70">
                <a:solidFill>
                  <a:srgbClr val="FFFFFF"/>
                </a:solidFill>
                <a:latin typeface="Trebuchet MS"/>
                <a:cs typeface="Trebuchet MS"/>
              </a:rPr>
              <a:t>European</a:t>
            </a:r>
            <a:r>
              <a:rPr dirty="0" sz="2500" spc="-1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Trebuchet MS"/>
                <a:cs typeface="Trebuchet MS"/>
              </a:rPr>
              <a:t>Union </a:t>
            </a:r>
            <a:r>
              <a:rPr dirty="0" sz="2500">
                <a:solidFill>
                  <a:srgbClr val="FFFFFF"/>
                </a:solidFill>
                <a:latin typeface="Trebuchet MS"/>
                <a:cs typeface="Trebuchet MS"/>
              </a:rPr>
              <a:t>United</a:t>
            </a:r>
            <a:r>
              <a:rPr dirty="0" sz="2500" spc="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135">
                <a:solidFill>
                  <a:srgbClr val="FFFFFF"/>
                </a:solidFill>
                <a:latin typeface="Trebuchet MS"/>
                <a:cs typeface="Trebuchet MS"/>
              </a:rPr>
              <a:t>States </a:t>
            </a:r>
            <a:r>
              <a:rPr dirty="0" sz="2500" spc="60">
                <a:solidFill>
                  <a:srgbClr val="FFFFFF"/>
                </a:solidFill>
                <a:latin typeface="Trebuchet MS"/>
                <a:cs typeface="Trebuchet MS"/>
              </a:rPr>
              <a:t>China</a:t>
            </a:r>
            <a:endParaRPr sz="2500">
              <a:latin typeface="Trebuchet MS"/>
              <a:cs typeface="Trebuchet MS"/>
            </a:endParaRPr>
          </a:p>
          <a:p>
            <a:pPr algn="just" marR="1341755">
              <a:lnSpc>
                <a:spcPct val="192500"/>
              </a:lnSpc>
            </a:pPr>
            <a:r>
              <a:rPr dirty="0" sz="2500" spc="125">
                <a:solidFill>
                  <a:srgbClr val="FFFFFF"/>
                </a:solidFill>
                <a:latin typeface="Trebuchet MS"/>
                <a:cs typeface="Trebuchet MS"/>
              </a:rPr>
              <a:t>Russia Russia Russia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184475" y="3940011"/>
            <a:ext cx="3926840" cy="4773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875"/>
              </a:lnSpc>
            </a:pPr>
            <a:r>
              <a:rPr dirty="0" sz="2500">
                <a:solidFill>
                  <a:srgbClr val="FFFFFF"/>
                </a:solidFill>
                <a:latin typeface="Trebuchet MS"/>
                <a:cs typeface="Trebuchet MS"/>
              </a:rPr>
              <a:t>Total</a:t>
            </a:r>
            <a:r>
              <a:rPr dirty="0" sz="25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>
                <a:solidFill>
                  <a:srgbClr val="FFFFFF"/>
                </a:solidFill>
                <a:latin typeface="Trebuchet MS"/>
                <a:cs typeface="Trebuchet MS"/>
              </a:rPr>
              <a:t>Trade</a:t>
            </a:r>
            <a:r>
              <a:rPr dirty="0" sz="25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70">
                <a:solidFill>
                  <a:srgbClr val="FFFFFF"/>
                </a:solidFill>
                <a:latin typeface="Trebuchet MS"/>
                <a:cs typeface="Trebuchet MS"/>
              </a:rPr>
              <a:t>Volume</a:t>
            </a:r>
            <a:r>
              <a:rPr dirty="0" sz="25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60">
                <a:solidFill>
                  <a:srgbClr val="FFFFFF"/>
                </a:solidFill>
                <a:latin typeface="Trebuchet MS"/>
                <a:cs typeface="Trebuchet MS"/>
              </a:rPr>
              <a:t>(2020)</a:t>
            </a:r>
            <a:endParaRPr sz="2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775"/>
              </a:spcBef>
            </a:pPr>
            <a:r>
              <a:rPr dirty="0" sz="2500" spc="100">
                <a:solidFill>
                  <a:srgbClr val="FFFFFF"/>
                </a:solidFill>
                <a:latin typeface="Trebuchet MS"/>
                <a:cs typeface="Trebuchet MS"/>
              </a:rPr>
              <a:t>€170</a:t>
            </a:r>
            <a:r>
              <a:rPr dirty="0" sz="2500" spc="-1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Trebuchet MS"/>
                <a:cs typeface="Trebuchet MS"/>
              </a:rPr>
              <a:t>billion</a:t>
            </a:r>
            <a:endParaRPr sz="2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775"/>
              </a:spcBef>
            </a:pPr>
            <a:r>
              <a:rPr dirty="0" sz="2500" spc="229">
                <a:solidFill>
                  <a:srgbClr val="FFFFFF"/>
                </a:solidFill>
                <a:latin typeface="Trebuchet MS"/>
                <a:cs typeface="Trebuchet MS"/>
              </a:rPr>
              <a:t>€20</a:t>
            </a:r>
            <a:r>
              <a:rPr dirty="0" sz="2500" spc="-1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Trebuchet MS"/>
                <a:cs typeface="Trebuchet MS"/>
              </a:rPr>
              <a:t>billion</a:t>
            </a:r>
            <a:endParaRPr sz="2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775"/>
              </a:spcBef>
            </a:pPr>
            <a:r>
              <a:rPr dirty="0" sz="2500" spc="215">
                <a:solidFill>
                  <a:srgbClr val="FFFFFF"/>
                </a:solidFill>
                <a:latin typeface="Trebuchet MS"/>
                <a:cs typeface="Trebuchet MS"/>
              </a:rPr>
              <a:t>€22</a:t>
            </a:r>
            <a:r>
              <a:rPr dirty="0" sz="2500" spc="-1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Trebuchet MS"/>
                <a:cs typeface="Trebuchet MS"/>
              </a:rPr>
              <a:t>billion</a:t>
            </a:r>
            <a:endParaRPr sz="2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775"/>
              </a:spcBef>
            </a:pPr>
            <a:r>
              <a:rPr dirty="0" sz="2500" spc="65">
                <a:solidFill>
                  <a:srgbClr val="FFFFFF"/>
                </a:solidFill>
                <a:latin typeface="Trebuchet MS"/>
                <a:cs typeface="Trebuchet MS"/>
              </a:rPr>
              <a:t>€17</a:t>
            </a:r>
            <a:r>
              <a:rPr dirty="0" sz="2500" spc="-1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Trebuchet MS"/>
                <a:cs typeface="Trebuchet MS"/>
              </a:rPr>
              <a:t>billion</a:t>
            </a:r>
            <a:endParaRPr sz="2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775"/>
              </a:spcBef>
            </a:pPr>
            <a:r>
              <a:rPr dirty="0" sz="2500" spc="65">
                <a:solidFill>
                  <a:srgbClr val="FFFFFF"/>
                </a:solidFill>
                <a:latin typeface="Trebuchet MS"/>
                <a:cs typeface="Trebuchet MS"/>
              </a:rPr>
              <a:t>€17</a:t>
            </a:r>
            <a:r>
              <a:rPr dirty="0" sz="2500" spc="-1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Trebuchet MS"/>
                <a:cs typeface="Trebuchet MS"/>
              </a:rPr>
              <a:t>billion</a:t>
            </a:r>
            <a:endParaRPr sz="2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775"/>
              </a:spcBef>
            </a:pPr>
            <a:r>
              <a:rPr dirty="0" sz="2500" spc="65">
                <a:solidFill>
                  <a:srgbClr val="FFFFFF"/>
                </a:solidFill>
                <a:latin typeface="Trebuchet MS"/>
                <a:cs typeface="Trebuchet MS"/>
              </a:rPr>
              <a:t>€17</a:t>
            </a:r>
            <a:r>
              <a:rPr dirty="0" sz="2500" spc="-1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Trebuchet MS"/>
                <a:cs typeface="Trebuchet MS"/>
              </a:rPr>
              <a:t>billion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380632" y="3940011"/>
            <a:ext cx="5697220" cy="4773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875"/>
              </a:lnSpc>
            </a:pPr>
            <a:r>
              <a:rPr dirty="0" sz="2500" spc="125">
                <a:solidFill>
                  <a:srgbClr val="FFFFFF"/>
                </a:solidFill>
                <a:latin typeface="Trebuchet MS"/>
                <a:cs typeface="Trebuchet MS"/>
              </a:rPr>
              <a:t>Main</a:t>
            </a:r>
            <a:r>
              <a:rPr dirty="0" sz="2500" spc="-1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80">
                <a:solidFill>
                  <a:srgbClr val="FFFFFF"/>
                </a:solidFill>
                <a:latin typeface="Trebuchet MS"/>
                <a:cs typeface="Trebuchet MS"/>
              </a:rPr>
              <a:t>Export</a:t>
            </a:r>
            <a:r>
              <a:rPr dirty="0" sz="2500" spc="-1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80">
                <a:solidFill>
                  <a:srgbClr val="FFFFFF"/>
                </a:solidFill>
                <a:latin typeface="Trebuchet MS"/>
                <a:cs typeface="Trebuchet MS"/>
              </a:rPr>
              <a:t>Products</a:t>
            </a:r>
            <a:endParaRPr sz="2500">
              <a:latin typeface="Trebuchet MS"/>
              <a:cs typeface="Trebuchet MS"/>
            </a:endParaRPr>
          </a:p>
          <a:p>
            <a:pPr>
              <a:lnSpc>
                <a:spcPct val="192500"/>
              </a:lnSpc>
            </a:pPr>
            <a:r>
              <a:rPr dirty="0" sz="2500">
                <a:solidFill>
                  <a:srgbClr val="FFFFFF"/>
                </a:solidFill>
                <a:latin typeface="Trebuchet MS"/>
                <a:cs typeface="Trebuchet MS"/>
              </a:rPr>
              <a:t>Machinery,</a:t>
            </a:r>
            <a:r>
              <a:rPr dirty="0" sz="2500" spc="1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>
                <a:solidFill>
                  <a:srgbClr val="FFFFFF"/>
                </a:solidFill>
                <a:latin typeface="Trebuchet MS"/>
                <a:cs typeface="Trebuchet MS"/>
              </a:rPr>
              <a:t>textiles,</a:t>
            </a:r>
            <a:r>
              <a:rPr dirty="0" sz="2500" spc="1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>
                <a:solidFill>
                  <a:srgbClr val="FFFFFF"/>
                </a:solidFill>
                <a:latin typeface="Trebuchet MS"/>
                <a:cs typeface="Trebuchet MS"/>
              </a:rPr>
              <a:t>automotive</a:t>
            </a:r>
            <a:r>
              <a:rPr dirty="0" sz="2500" spc="1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75">
                <a:solidFill>
                  <a:srgbClr val="FFFFFF"/>
                </a:solidFill>
                <a:latin typeface="Trebuchet MS"/>
                <a:cs typeface="Trebuchet MS"/>
              </a:rPr>
              <a:t>parts </a:t>
            </a:r>
            <a:r>
              <a:rPr dirty="0" sz="2500">
                <a:solidFill>
                  <a:srgbClr val="FFFFFF"/>
                </a:solidFill>
                <a:latin typeface="Trebuchet MS"/>
                <a:cs typeface="Trebuchet MS"/>
              </a:rPr>
              <a:t>Textiles,</a:t>
            </a:r>
            <a:r>
              <a:rPr dirty="0" sz="2500" spc="-10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Trebuchet MS"/>
                <a:cs typeface="Trebuchet MS"/>
              </a:rPr>
              <a:t>jewelry,</a:t>
            </a:r>
            <a:r>
              <a:rPr dirty="0" sz="2500" spc="-10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45">
                <a:solidFill>
                  <a:srgbClr val="FFFFFF"/>
                </a:solidFill>
                <a:latin typeface="Trebuchet MS"/>
                <a:cs typeface="Trebuchet MS"/>
              </a:rPr>
              <a:t>agricultural</a:t>
            </a:r>
            <a:r>
              <a:rPr dirty="0" sz="2500" spc="-10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70">
                <a:solidFill>
                  <a:srgbClr val="FFFFFF"/>
                </a:solidFill>
                <a:latin typeface="Trebuchet MS"/>
                <a:cs typeface="Trebuchet MS"/>
              </a:rPr>
              <a:t>products </a:t>
            </a:r>
            <a:r>
              <a:rPr dirty="0" sz="2500">
                <a:solidFill>
                  <a:srgbClr val="FFFFFF"/>
                </a:solidFill>
                <a:latin typeface="Trebuchet MS"/>
                <a:cs typeface="Trebuchet MS"/>
              </a:rPr>
              <a:t>Machinery,</a:t>
            </a:r>
            <a:r>
              <a:rPr dirty="0" sz="2500" spc="1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>
                <a:solidFill>
                  <a:srgbClr val="FFFFFF"/>
                </a:solidFill>
                <a:latin typeface="Trebuchet MS"/>
                <a:cs typeface="Trebuchet MS"/>
              </a:rPr>
              <a:t>electronics,</a:t>
            </a:r>
            <a:r>
              <a:rPr dirty="0" sz="2500" spc="1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40">
                <a:solidFill>
                  <a:srgbClr val="FFFFFF"/>
                </a:solidFill>
                <a:latin typeface="Trebuchet MS"/>
                <a:cs typeface="Trebuchet MS"/>
              </a:rPr>
              <a:t>textiles </a:t>
            </a:r>
            <a:r>
              <a:rPr dirty="0" sz="2500" spc="45">
                <a:solidFill>
                  <a:srgbClr val="FFFFFF"/>
                </a:solidFill>
                <a:latin typeface="Trebuchet MS"/>
                <a:cs typeface="Trebuchet MS"/>
              </a:rPr>
              <a:t>Energy,</a:t>
            </a:r>
            <a:r>
              <a:rPr dirty="0" sz="25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70">
                <a:solidFill>
                  <a:srgbClr val="FFFFFF"/>
                </a:solidFill>
                <a:latin typeface="Trebuchet MS"/>
                <a:cs typeface="Trebuchet MS"/>
              </a:rPr>
              <a:t>food</a:t>
            </a:r>
            <a:r>
              <a:rPr dirty="0" sz="25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>
                <a:solidFill>
                  <a:srgbClr val="FFFFFF"/>
                </a:solidFill>
                <a:latin typeface="Trebuchet MS"/>
                <a:cs typeface="Trebuchet MS"/>
              </a:rPr>
              <a:t>products,</a:t>
            </a:r>
            <a:r>
              <a:rPr dirty="0" sz="25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40">
                <a:solidFill>
                  <a:srgbClr val="FFFFFF"/>
                </a:solidFill>
                <a:latin typeface="Trebuchet MS"/>
                <a:cs typeface="Trebuchet MS"/>
              </a:rPr>
              <a:t>textiles</a:t>
            </a:r>
            <a:r>
              <a:rPr dirty="0" sz="2500" spc="6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45">
                <a:solidFill>
                  <a:srgbClr val="FFFFFF"/>
                </a:solidFill>
                <a:latin typeface="Trebuchet MS"/>
                <a:cs typeface="Trebuchet MS"/>
              </a:rPr>
              <a:t>Energy,</a:t>
            </a:r>
            <a:r>
              <a:rPr dirty="0" sz="25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70">
                <a:solidFill>
                  <a:srgbClr val="FFFFFF"/>
                </a:solidFill>
                <a:latin typeface="Trebuchet MS"/>
                <a:cs typeface="Trebuchet MS"/>
              </a:rPr>
              <a:t>food</a:t>
            </a:r>
            <a:r>
              <a:rPr dirty="0" sz="25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>
                <a:solidFill>
                  <a:srgbClr val="FFFFFF"/>
                </a:solidFill>
                <a:latin typeface="Trebuchet MS"/>
                <a:cs typeface="Trebuchet MS"/>
              </a:rPr>
              <a:t>products,</a:t>
            </a:r>
            <a:r>
              <a:rPr dirty="0" sz="25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40">
                <a:solidFill>
                  <a:srgbClr val="FFFFFF"/>
                </a:solidFill>
                <a:latin typeface="Trebuchet MS"/>
                <a:cs typeface="Trebuchet MS"/>
              </a:rPr>
              <a:t>textiles</a:t>
            </a:r>
            <a:r>
              <a:rPr dirty="0" sz="2500" spc="6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45">
                <a:solidFill>
                  <a:srgbClr val="FFFFFF"/>
                </a:solidFill>
                <a:latin typeface="Trebuchet MS"/>
                <a:cs typeface="Trebuchet MS"/>
              </a:rPr>
              <a:t>Energy,</a:t>
            </a:r>
            <a:r>
              <a:rPr dirty="0" sz="25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70">
                <a:solidFill>
                  <a:srgbClr val="FFFFFF"/>
                </a:solidFill>
                <a:latin typeface="Trebuchet MS"/>
                <a:cs typeface="Trebuchet MS"/>
              </a:rPr>
              <a:t>food</a:t>
            </a:r>
            <a:r>
              <a:rPr dirty="0" sz="25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>
                <a:solidFill>
                  <a:srgbClr val="FFFFFF"/>
                </a:solidFill>
                <a:latin typeface="Trebuchet MS"/>
                <a:cs typeface="Trebuchet MS"/>
              </a:rPr>
              <a:t>products,</a:t>
            </a:r>
            <a:r>
              <a:rPr dirty="0" sz="25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40">
                <a:solidFill>
                  <a:srgbClr val="FFFFFF"/>
                </a:solidFill>
                <a:latin typeface="Trebuchet MS"/>
                <a:cs typeface="Trebuchet MS"/>
              </a:rPr>
              <a:t>textiles</a:t>
            </a:r>
            <a:endParaRPr sz="2500">
              <a:latin typeface="Trebuchet MS"/>
              <a:cs typeface="Trebuchet MS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521594" y="3755830"/>
            <a:ext cx="15737840" cy="5153025"/>
            <a:chOff x="1521594" y="3755830"/>
            <a:chExt cx="15737840" cy="5153025"/>
          </a:xfrm>
        </p:grpSpPr>
        <p:sp>
          <p:nvSpPr>
            <p:cNvPr id="7" name="object 7" descr=""/>
            <p:cNvSpPr/>
            <p:nvPr/>
          </p:nvSpPr>
          <p:spPr>
            <a:xfrm>
              <a:off x="1531112" y="3774883"/>
              <a:ext cx="15718790" cy="5114925"/>
            </a:xfrm>
            <a:custGeom>
              <a:avLst/>
              <a:gdLst/>
              <a:ahLst/>
              <a:cxnLst/>
              <a:rect l="l" t="t" r="r" b="b"/>
              <a:pathLst>
                <a:path w="15718790" h="5114925">
                  <a:moveTo>
                    <a:pt x="15718651" y="0"/>
                  </a:moveTo>
                  <a:lnTo>
                    <a:pt x="8735212" y="0"/>
                  </a:lnTo>
                  <a:lnTo>
                    <a:pt x="4539056" y="0"/>
                  </a:lnTo>
                  <a:lnTo>
                    <a:pt x="342900" y="0"/>
                  </a:lnTo>
                  <a:lnTo>
                    <a:pt x="0" y="0"/>
                  </a:lnTo>
                  <a:lnTo>
                    <a:pt x="0" y="5114925"/>
                  </a:lnTo>
                  <a:lnTo>
                    <a:pt x="342900" y="5114925"/>
                  </a:lnTo>
                  <a:lnTo>
                    <a:pt x="4539056" y="5114925"/>
                  </a:lnTo>
                  <a:lnTo>
                    <a:pt x="8735212" y="5114925"/>
                  </a:lnTo>
                  <a:lnTo>
                    <a:pt x="15718651" y="5114925"/>
                  </a:lnTo>
                  <a:lnTo>
                    <a:pt x="157186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521594" y="3765355"/>
              <a:ext cx="15737840" cy="5133975"/>
            </a:xfrm>
            <a:custGeom>
              <a:avLst/>
              <a:gdLst/>
              <a:ahLst/>
              <a:cxnLst/>
              <a:rect l="l" t="t" r="r" b="b"/>
              <a:pathLst>
                <a:path w="15737840" h="5133975">
                  <a:moveTo>
                    <a:pt x="9524" y="9524"/>
                  </a:moveTo>
                  <a:lnTo>
                    <a:pt x="9524" y="5124449"/>
                  </a:lnTo>
                </a:path>
                <a:path w="15737840" h="5133975">
                  <a:moveTo>
                    <a:pt x="352424" y="9524"/>
                  </a:moveTo>
                  <a:lnTo>
                    <a:pt x="352424" y="5124449"/>
                  </a:lnTo>
                </a:path>
                <a:path w="15737840" h="5133975">
                  <a:moveTo>
                    <a:pt x="4548580" y="9524"/>
                  </a:moveTo>
                  <a:lnTo>
                    <a:pt x="4548580" y="5124449"/>
                  </a:lnTo>
                </a:path>
                <a:path w="15737840" h="5133975">
                  <a:moveTo>
                    <a:pt x="8744737" y="9524"/>
                  </a:moveTo>
                  <a:lnTo>
                    <a:pt x="8744737" y="5124449"/>
                  </a:lnTo>
                </a:path>
                <a:path w="15737840" h="5133975">
                  <a:moveTo>
                    <a:pt x="15728179" y="9524"/>
                  </a:moveTo>
                  <a:lnTo>
                    <a:pt x="15728179" y="5124449"/>
                  </a:lnTo>
                </a:path>
                <a:path w="15737840" h="5133975">
                  <a:moveTo>
                    <a:pt x="0" y="0"/>
                  </a:moveTo>
                  <a:lnTo>
                    <a:pt x="15737704" y="0"/>
                  </a:lnTo>
                </a:path>
                <a:path w="15737840" h="5133975">
                  <a:moveTo>
                    <a:pt x="0" y="733424"/>
                  </a:moveTo>
                  <a:lnTo>
                    <a:pt x="15737704" y="733424"/>
                  </a:lnTo>
                </a:path>
                <a:path w="15737840" h="5133975">
                  <a:moveTo>
                    <a:pt x="0" y="1466849"/>
                  </a:moveTo>
                  <a:lnTo>
                    <a:pt x="15737704" y="1466849"/>
                  </a:lnTo>
                </a:path>
                <a:path w="15737840" h="5133975">
                  <a:moveTo>
                    <a:pt x="0" y="2200274"/>
                  </a:moveTo>
                  <a:lnTo>
                    <a:pt x="15737704" y="2200274"/>
                  </a:lnTo>
                </a:path>
                <a:path w="15737840" h="5133975">
                  <a:moveTo>
                    <a:pt x="0" y="2933699"/>
                  </a:moveTo>
                  <a:lnTo>
                    <a:pt x="15737704" y="2933699"/>
                  </a:lnTo>
                </a:path>
                <a:path w="15737840" h="5133975">
                  <a:moveTo>
                    <a:pt x="0" y="3667124"/>
                  </a:moveTo>
                  <a:lnTo>
                    <a:pt x="15737704" y="3667124"/>
                  </a:lnTo>
                </a:path>
                <a:path w="15737840" h="5133975">
                  <a:moveTo>
                    <a:pt x="0" y="4400549"/>
                  </a:moveTo>
                  <a:lnTo>
                    <a:pt x="15737704" y="4400549"/>
                  </a:lnTo>
                </a:path>
                <a:path w="15737840" h="5133975">
                  <a:moveTo>
                    <a:pt x="0" y="5133974"/>
                  </a:moveTo>
                  <a:lnTo>
                    <a:pt x="15737704" y="5133974"/>
                  </a:lnTo>
                </a:path>
              </a:pathLst>
            </a:custGeom>
            <a:ln w="190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586242" y="382968"/>
            <a:ext cx="9667875" cy="6502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100" spc="-180"/>
              <a:t>Major</a:t>
            </a:r>
            <a:r>
              <a:rPr dirty="0" sz="4100" spc="-900"/>
              <a:t> </a:t>
            </a:r>
            <a:r>
              <a:rPr dirty="0" sz="4100" spc="-260"/>
              <a:t>T</a:t>
            </a:r>
            <a:r>
              <a:rPr dirty="0" sz="4100" spc="-265"/>
              <a:t>r</a:t>
            </a:r>
            <a:r>
              <a:rPr dirty="0" sz="4100" spc="-245"/>
              <a:t>a</a:t>
            </a:r>
            <a:r>
              <a:rPr dirty="0" sz="4100" spc="-250"/>
              <a:t>d</a:t>
            </a:r>
            <a:r>
              <a:rPr dirty="0" sz="4100" spc="-310"/>
              <a:t>i</a:t>
            </a:r>
            <a:r>
              <a:rPr dirty="0" sz="4100" spc="-250"/>
              <a:t>n</a:t>
            </a:r>
            <a:r>
              <a:rPr dirty="0" sz="4100" spc="345"/>
              <a:t>g</a:t>
            </a:r>
            <a:r>
              <a:rPr dirty="0" sz="4100" spc="-225"/>
              <a:t>P</a:t>
            </a:r>
            <a:r>
              <a:rPr dirty="0" sz="4100" spc="-245"/>
              <a:t>a</a:t>
            </a:r>
            <a:r>
              <a:rPr dirty="0" sz="4100" spc="-265"/>
              <a:t>rt</a:t>
            </a:r>
            <a:r>
              <a:rPr dirty="0" sz="4100" spc="-250"/>
              <a:t>n</a:t>
            </a:r>
            <a:r>
              <a:rPr dirty="0" sz="4100" spc="-260"/>
              <a:t>e</a:t>
            </a:r>
            <a:r>
              <a:rPr dirty="0" sz="4100" spc="-265"/>
              <a:t>r</a:t>
            </a:r>
            <a:r>
              <a:rPr dirty="0" sz="4100" spc="345"/>
              <a:t>s</a:t>
            </a:r>
            <a:r>
              <a:rPr dirty="0" sz="4100" spc="-254"/>
              <a:t>o</a:t>
            </a:r>
            <a:r>
              <a:rPr dirty="0" sz="4100" spc="345"/>
              <a:t>f</a:t>
            </a:r>
            <a:r>
              <a:rPr dirty="0" sz="4100" spc="-260"/>
              <a:t>T</a:t>
            </a:r>
            <a:r>
              <a:rPr dirty="0" sz="4100" spc="-254"/>
              <a:t>u</a:t>
            </a:r>
            <a:r>
              <a:rPr dirty="0" sz="4100" spc="-265"/>
              <a:t>r</a:t>
            </a:r>
            <a:r>
              <a:rPr dirty="0" sz="4100" spc="-229"/>
              <a:t>k</a:t>
            </a:r>
            <a:r>
              <a:rPr dirty="0" sz="4100" spc="-260"/>
              <a:t>e</a:t>
            </a:r>
            <a:r>
              <a:rPr dirty="0" sz="4100" spc="-240"/>
              <a:t>y</a:t>
            </a:r>
            <a:r>
              <a:rPr dirty="0" sz="4100" spc="75"/>
              <a:t>:</a:t>
            </a:r>
            <a:r>
              <a:rPr dirty="0" sz="4100" spc="-880"/>
              <a:t> </a:t>
            </a:r>
            <a:r>
              <a:rPr dirty="0" sz="4100" spc="455"/>
              <a:t>A</a:t>
            </a:r>
            <a:r>
              <a:rPr dirty="0" sz="4100" spc="-114"/>
              <a:t>C</a:t>
            </a:r>
            <a:r>
              <a:rPr dirty="0" sz="4100" spc="-155"/>
              <a:t>l</a:t>
            </a:r>
            <a:r>
              <a:rPr dirty="0" sz="4100" spc="-145"/>
              <a:t>o</a:t>
            </a:r>
            <a:r>
              <a:rPr dirty="0" sz="4100" spc="-85"/>
              <a:t>s</a:t>
            </a:r>
            <a:r>
              <a:rPr dirty="0" sz="4100" spc="-150"/>
              <a:t>e</a:t>
            </a:r>
            <a:r>
              <a:rPr dirty="0" sz="4100" spc="185"/>
              <a:t>r</a:t>
            </a:r>
            <a:r>
              <a:rPr dirty="0" sz="4100" spc="-885"/>
              <a:t> </a:t>
            </a:r>
            <a:r>
              <a:rPr dirty="0" sz="4100" spc="-20"/>
              <a:t>Look</a:t>
            </a:r>
            <a:endParaRPr sz="4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3" name="object 3" descr=""/>
            <p:cNvSpPr/>
            <p:nvPr/>
          </p:nvSpPr>
          <p:spPr>
            <a:xfrm>
              <a:off x="0" y="0"/>
              <a:ext cx="6082665" cy="10287000"/>
            </a:xfrm>
            <a:custGeom>
              <a:avLst/>
              <a:gdLst/>
              <a:ahLst/>
              <a:cxnLst/>
              <a:rect l="l" t="t" r="r" b="b"/>
              <a:pathLst>
                <a:path w="6082665" h="10287000">
                  <a:moveTo>
                    <a:pt x="6082194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6082194" y="0"/>
                  </a:lnTo>
                  <a:lnTo>
                    <a:pt x="6082194" y="10286999"/>
                  </a:lnTo>
                  <a:close/>
                </a:path>
              </a:pathLst>
            </a:custGeom>
            <a:solidFill>
              <a:srgbClr val="004A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082194" y="0"/>
              <a:ext cx="6082665" cy="10287000"/>
            </a:xfrm>
            <a:custGeom>
              <a:avLst/>
              <a:gdLst/>
              <a:ahLst/>
              <a:cxnLst/>
              <a:rect l="l" t="t" r="r" b="b"/>
              <a:pathLst>
                <a:path w="6082665" h="10287000">
                  <a:moveTo>
                    <a:pt x="6082193" y="10286999"/>
                  </a:moveTo>
                  <a:lnTo>
                    <a:pt x="0" y="10286999"/>
                  </a:lnTo>
                  <a:lnTo>
                    <a:pt x="0" y="142875"/>
                  </a:lnTo>
                  <a:lnTo>
                    <a:pt x="7283" y="97715"/>
                  </a:lnTo>
                  <a:lnTo>
                    <a:pt x="27566" y="58494"/>
                  </a:lnTo>
                  <a:lnTo>
                    <a:pt x="58494" y="27566"/>
                  </a:lnTo>
                  <a:lnTo>
                    <a:pt x="97715" y="7283"/>
                  </a:lnTo>
                  <a:lnTo>
                    <a:pt x="142875" y="0"/>
                  </a:lnTo>
                  <a:lnTo>
                    <a:pt x="5939318" y="0"/>
                  </a:lnTo>
                  <a:lnTo>
                    <a:pt x="5984478" y="7283"/>
                  </a:lnTo>
                  <a:lnTo>
                    <a:pt x="6023699" y="27566"/>
                  </a:lnTo>
                  <a:lnTo>
                    <a:pt x="6054627" y="58494"/>
                  </a:lnTo>
                  <a:lnTo>
                    <a:pt x="6074910" y="97715"/>
                  </a:lnTo>
                  <a:lnTo>
                    <a:pt x="6082194" y="142875"/>
                  </a:lnTo>
                  <a:lnTo>
                    <a:pt x="6082193" y="10286999"/>
                  </a:lnTo>
                  <a:close/>
                </a:path>
              </a:pathLst>
            </a:custGeom>
            <a:solidFill>
              <a:srgbClr val="527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2161050" y="0"/>
              <a:ext cx="6127115" cy="10287000"/>
            </a:xfrm>
            <a:custGeom>
              <a:avLst/>
              <a:gdLst/>
              <a:ahLst/>
              <a:cxnLst/>
              <a:rect l="l" t="t" r="r" b="b"/>
              <a:pathLst>
                <a:path w="6127115" h="10287000">
                  <a:moveTo>
                    <a:pt x="6126948" y="10286998"/>
                  </a:moveTo>
                  <a:lnTo>
                    <a:pt x="0" y="10286998"/>
                  </a:lnTo>
                  <a:lnTo>
                    <a:pt x="0" y="142875"/>
                  </a:lnTo>
                  <a:lnTo>
                    <a:pt x="7283" y="97715"/>
                  </a:lnTo>
                  <a:lnTo>
                    <a:pt x="27566" y="58494"/>
                  </a:lnTo>
                  <a:lnTo>
                    <a:pt x="58494" y="27566"/>
                  </a:lnTo>
                  <a:lnTo>
                    <a:pt x="97715" y="7283"/>
                  </a:lnTo>
                  <a:lnTo>
                    <a:pt x="142874" y="0"/>
                  </a:lnTo>
                  <a:lnTo>
                    <a:pt x="6053581" y="0"/>
                  </a:lnTo>
                  <a:lnTo>
                    <a:pt x="6098740" y="7283"/>
                  </a:lnTo>
                  <a:lnTo>
                    <a:pt x="6126948" y="21871"/>
                  </a:lnTo>
                  <a:lnTo>
                    <a:pt x="6126948" y="10286998"/>
                  </a:lnTo>
                  <a:close/>
                </a:path>
              </a:pathLst>
            </a:custGeom>
            <a:solidFill>
              <a:srgbClr val="37B5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840759" y="4883136"/>
            <a:ext cx="4907915" cy="37401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 indent="-635">
              <a:lnSpc>
                <a:spcPct val="116100"/>
              </a:lnSpc>
              <a:spcBef>
                <a:spcPts val="95"/>
              </a:spcBef>
            </a:pPr>
            <a:r>
              <a:rPr dirty="0" sz="3500" spc="-18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-17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500" spc="-18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17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18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500" spc="-17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500" spc="-16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500" spc="-18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22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-170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dirty="0" sz="3500" spc="-16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500" spc="34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500" spc="-18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18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500" spc="-165">
                <a:solidFill>
                  <a:srgbClr val="FFFFFF"/>
                </a:solidFill>
                <a:latin typeface="Trebuchet MS"/>
                <a:cs typeface="Trebuchet MS"/>
              </a:rPr>
              <a:t>ad</a:t>
            </a:r>
            <a:r>
              <a:rPr dirty="0" sz="3500" spc="34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165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3500" spc="-18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500" spc="-16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500" spc="-16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3500" spc="34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500" spc="11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500" spc="-1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500" spc="-17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dirty="0" sz="3500" spc="-21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-17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16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500" spc="345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500" spc="-18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500" spc="-16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500" spc="-175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500" spc="34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21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34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500" spc="-17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165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500" spc="-18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500" spc="-145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dirty="0" sz="3500" spc="-17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155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3500" spc="-75">
                <a:solidFill>
                  <a:srgbClr val="FFFFFF"/>
                </a:solidFill>
                <a:latin typeface="Trebuchet MS"/>
                <a:cs typeface="Trebuchet MS"/>
              </a:rPr>
              <a:t>'</a:t>
            </a:r>
            <a:r>
              <a:rPr dirty="0" sz="3500" spc="114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500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500" spc="-17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155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500" spc="-165">
                <a:solidFill>
                  <a:srgbClr val="FFFFFF"/>
                </a:solidFill>
                <a:latin typeface="Trebuchet MS"/>
                <a:cs typeface="Trebuchet MS"/>
              </a:rPr>
              <a:t>onom</a:t>
            </a:r>
            <a:r>
              <a:rPr dirty="0" sz="3500" spc="-21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345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500" spc="-125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3500" spc="-18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500" spc="-165">
                <a:solidFill>
                  <a:srgbClr val="FFFFFF"/>
                </a:solidFill>
                <a:latin typeface="Trebuchet MS"/>
                <a:cs typeface="Trebuchet MS"/>
              </a:rPr>
              <a:t>ow</a:t>
            </a:r>
            <a:r>
              <a:rPr dirty="0" sz="3500" spc="-17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165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3500" spc="114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dirty="0" sz="3500" spc="-11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500" spc="-185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500" spc="-195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dirty="0" sz="3500" spc="-204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21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500" spc="-24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-19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dirty="0" sz="3500" spc="-195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500" spc="-204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24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-19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500" spc="315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3500" spc="-204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31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500" spc="-204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195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3500" spc="31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185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500" spc="-195">
                <a:solidFill>
                  <a:srgbClr val="FFFFFF"/>
                </a:solidFill>
                <a:latin typeface="Trebuchet MS"/>
                <a:cs typeface="Trebuchet MS"/>
              </a:rPr>
              <a:t>oun</a:t>
            </a:r>
            <a:r>
              <a:rPr dirty="0" sz="3500" spc="-204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21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500" spc="-185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3500" spc="-105">
                <a:solidFill>
                  <a:srgbClr val="FFFFFF"/>
                </a:solidFill>
                <a:latin typeface="Trebuchet MS"/>
                <a:cs typeface="Trebuchet MS"/>
              </a:rPr>
              <a:t>'</a:t>
            </a:r>
            <a:r>
              <a:rPr dirty="0" sz="3500" spc="8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500" spc="-1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500" spc="-105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3500" spc="-95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3500" spc="395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3500" spc="-11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500" spc="-114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500" spc="395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3500" spc="-12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114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3500" spc="-11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3500" spc="-125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500" spc="-114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500" spc="-105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3500" spc="-114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3500" spc="-12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114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500" spc="16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500" spc="-180">
                <a:solidFill>
                  <a:srgbClr val="FFFFFF"/>
                </a:solidFill>
                <a:latin typeface="Trebuchet MS"/>
                <a:cs typeface="Trebuchet MS"/>
              </a:rPr>
              <a:t>opportunities.</a:t>
            </a:r>
            <a:endParaRPr sz="3500">
              <a:latin typeface="Trebuchet MS"/>
              <a:cs typeface="Trebuchet MS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587547" y="1801994"/>
            <a:ext cx="14913610" cy="7843520"/>
            <a:chOff x="1587547" y="1801994"/>
            <a:chExt cx="14913610" cy="7843520"/>
          </a:xfrm>
        </p:grpSpPr>
        <p:sp>
          <p:nvSpPr>
            <p:cNvPr id="8" name="object 8" descr=""/>
            <p:cNvSpPr/>
            <p:nvPr/>
          </p:nvSpPr>
          <p:spPr>
            <a:xfrm>
              <a:off x="5255692" y="2130462"/>
              <a:ext cx="7883525" cy="7515225"/>
            </a:xfrm>
            <a:custGeom>
              <a:avLst/>
              <a:gdLst/>
              <a:ahLst/>
              <a:cxnLst/>
              <a:rect l="l" t="t" r="r" b="b"/>
              <a:pathLst>
                <a:path w="7883525" h="7515225">
                  <a:moveTo>
                    <a:pt x="1652993" y="6780771"/>
                  </a:moveTo>
                  <a:lnTo>
                    <a:pt x="965733" y="6046559"/>
                  </a:lnTo>
                  <a:lnTo>
                    <a:pt x="965733" y="6390183"/>
                  </a:lnTo>
                  <a:lnTo>
                    <a:pt x="0" y="6390183"/>
                  </a:lnTo>
                  <a:lnTo>
                    <a:pt x="0" y="7171372"/>
                  </a:lnTo>
                  <a:lnTo>
                    <a:pt x="965733" y="7171372"/>
                  </a:lnTo>
                  <a:lnTo>
                    <a:pt x="965733" y="7514996"/>
                  </a:lnTo>
                  <a:lnTo>
                    <a:pt x="1652993" y="6780771"/>
                  </a:lnTo>
                  <a:close/>
                </a:path>
                <a:path w="7883525" h="7515225">
                  <a:moveTo>
                    <a:pt x="7882979" y="724293"/>
                  </a:moveTo>
                  <a:lnTo>
                    <a:pt x="7205015" y="0"/>
                  </a:lnTo>
                  <a:lnTo>
                    <a:pt x="7205015" y="338975"/>
                  </a:lnTo>
                  <a:lnTo>
                    <a:pt x="6252349" y="338975"/>
                  </a:lnTo>
                  <a:lnTo>
                    <a:pt x="6252349" y="1109599"/>
                  </a:lnTo>
                  <a:lnTo>
                    <a:pt x="7205015" y="1109599"/>
                  </a:lnTo>
                  <a:lnTo>
                    <a:pt x="7205015" y="1448574"/>
                  </a:lnTo>
                  <a:lnTo>
                    <a:pt x="7882979" y="724293"/>
                  </a:lnTo>
                  <a:close/>
                </a:path>
              </a:pathLst>
            </a:custGeom>
            <a:solidFill>
              <a:srgbClr val="002E6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729348" y="1801994"/>
              <a:ext cx="1771649" cy="186689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87547" y="2037527"/>
              <a:ext cx="2905124" cy="1638299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83346" y="2079795"/>
              <a:ext cx="2476499" cy="1590674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12376807" y="5227622"/>
            <a:ext cx="5765165" cy="2501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 indent="-635">
              <a:lnSpc>
                <a:spcPct val="116100"/>
              </a:lnSpc>
              <a:spcBef>
                <a:spcPts val="95"/>
              </a:spcBef>
            </a:pPr>
            <a:r>
              <a:rPr dirty="0" sz="3500" spc="-24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24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500" spc="-225">
                <a:solidFill>
                  <a:srgbClr val="FFFFFF"/>
                </a:solidFill>
                <a:latin typeface="Trebuchet MS"/>
                <a:cs typeface="Trebuchet MS"/>
              </a:rPr>
              <a:t>ad</a:t>
            </a:r>
            <a:r>
              <a:rPr dirty="0" sz="3500" spc="28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22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500" spc="-22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500" spc="-24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28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-235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dirty="0" sz="3500" spc="-28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-24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28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-23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28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500" spc="-28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-229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3500" spc="-225">
                <a:solidFill>
                  <a:srgbClr val="FFFFFF"/>
                </a:solidFill>
                <a:latin typeface="Trebuchet MS"/>
                <a:cs typeface="Trebuchet MS"/>
              </a:rPr>
              <a:t>pa</a:t>
            </a:r>
            <a:r>
              <a:rPr dirty="0" sz="3500" spc="-22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500" spc="5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7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500" spc="-10">
                <a:solidFill>
                  <a:srgbClr val="FFFFFF"/>
                </a:solidFill>
                <a:latin typeface="Trebuchet MS"/>
                <a:cs typeface="Trebuchet MS"/>
              </a:rPr>
              <a:t>Turkey's </a:t>
            </a:r>
            <a:r>
              <a:rPr dirty="0" sz="3500" spc="-215">
                <a:solidFill>
                  <a:srgbClr val="FFFFFF"/>
                </a:solidFill>
                <a:latin typeface="Trebuchet MS"/>
                <a:cs typeface="Trebuchet MS"/>
              </a:rPr>
              <a:t>ba</a:t>
            </a:r>
            <a:r>
              <a:rPr dirty="0" sz="3500" spc="-229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500" spc="-21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500" spc="-22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500" spc="-21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500" spc="29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22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500" spc="29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dirty="0" sz="3500" spc="-215">
                <a:solidFill>
                  <a:srgbClr val="FFFFFF"/>
                </a:solidFill>
                <a:latin typeface="Trebuchet MS"/>
                <a:cs typeface="Trebuchet MS"/>
              </a:rPr>
              <a:t>pa</a:t>
            </a:r>
            <a:r>
              <a:rPr dirty="0" sz="3500" spc="-21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3500" spc="-22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3500" spc="-22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22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500" spc="-229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17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500" spc="6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dirty="0" sz="3500" spc="-6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500" spc="-165">
                <a:solidFill>
                  <a:srgbClr val="FFFFFF"/>
                </a:solidFill>
                <a:latin typeface="Trebuchet MS"/>
                <a:cs typeface="Trebuchet MS"/>
              </a:rPr>
              <a:t>influencing </a:t>
            </a:r>
            <a:r>
              <a:rPr dirty="0" sz="3500" spc="-17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16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3500" spc="35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15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500" spc="-160">
                <a:solidFill>
                  <a:srgbClr val="FFFFFF"/>
                </a:solidFill>
                <a:latin typeface="Trebuchet MS"/>
                <a:cs typeface="Trebuchet MS"/>
              </a:rPr>
              <a:t>oun</a:t>
            </a:r>
            <a:r>
              <a:rPr dirty="0" sz="3500" spc="-17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17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500" spc="-15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3500" spc="-70">
                <a:solidFill>
                  <a:srgbClr val="FFFFFF"/>
                </a:solidFill>
                <a:latin typeface="Trebuchet MS"/>
                <a:cs typeface="Trebuchet MS"/>
              </a:rPr>
              <a:t>'</a:t>
            </a:r>
            <a:r>
              <a:rPr dirty="0" sz="3500" spc="35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500" spc="-15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500" spc="-16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500" spc="-175">
                <a:solidFill>
                  <a:srgbClr val="FFFFFF"/>
                </a:solidFill>
                <a:latin typeface="Trebuchet MS"/>
                <a:cs typeface="Trebuchet MS"/>
              </a:rPr>
              <a:t>rr</a:t>
            </a:r>
            <a:r>
              <a:rPr dirty="0" sz="3500" spc="-16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16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500" spc="35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15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500" spc="-150">
                <a:solidFill>
                  <a:srgbClr val="FFFFFF"/>
                </a:solidFill>
                <a:latin typeface="Trebuchet MS"/>
                <a:cs typeface="Trebuchet MS"/>
              </a:rPr>
              <a:t>cc</a:t>
            </a:r>
            <a:r>
              <a:rPr dirty="0" sz="3500" spc="-160">
                <a:solidFill>
                  <a:srgbClr val="FFFFFF"/>
                </a:solidFill>
                <a:latin typeface="Trebuchet MS"/>
                <a:cs typeface="Trebuchet MS"/>
              </a:rPr>
              <a:t>oun</a:t>
            </a:r>
            <a:r>
              <a:rPr dirty="0" sz="3500" spc="12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500" spc="-18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3500" spc="-19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17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dirty="0" sz="3500" spc="-23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-175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500" spc="-23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32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18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500" spc="32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500" spc="-14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500" spc="-185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500" spc="-20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500" spc="-18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3500" spc="-195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500" spc="-185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500" spc="-14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500" spc="95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35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853153" y="4190153"/>
            <a:ext cx="2376170" cy="5892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40"/>
              <a:t>G</a:t>
            </a:r>
            <a:r>
              <a:rPr dirty="0" spc="-130"/>
              <a:t>D</a:t>
            </a:r>
            <a:r>
              <a:rPr dirty="0" spc="390"/>
              <a:t>P</a:t>
            </a:r>
            <a:r>
              <a:rPr dirty="0" spc="-140"/>
              <a:t>G</a:t>
            </a:r>
            <a:r>
              <a:rPr dirty="0" spc="-165"/>
              <a:t>r</a:t>
            </a:r>
            <a:r>
              <a:rPr dirty="0" spc="-150"/>
              <a:t>ow</a:t>
            </a:r>
            <a:r>
              <a:rPr dirty="0" spc="-160"/>
              <a:t>t</a:t>
            </a:r>
            <a:r>
              <a:rPr dirty="0" spc="145"/>
              <a:t>h</a:t>
            </a:r>
          </a:p>
        </p:txBody>
      </p:sp>
      <p:sp>
        <p:nvSpPr>
          <p:cNvPr id="14" name="object 14" descr=""/>
          <p:cNvSpPr txBox="1"/>
          <p:nvPr/>
        </p:nvSpPr>
        <p:spPr>
          <a:xfrm>
            <a:off x="6560891" y="4190153"/>
            <a:ext cx="5121275" cy="3971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44450">
              <a:lnSpc>
                <a:spcPct val="100000"/>
              </a:lnSpc>
              <a:spcBef>
                <a:spcPts val="100"/>
              </a:spcBef>
            </a:pPr>
            <a:r>
              <a:rPr dirty="0" sz="3700" spc="-195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dirty="0" sz="3700" spc="-22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700" spc="-23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700" spc="-22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700" spc="-26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700" spc="-175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3700" spc="32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700" spc="-20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3700" spc="-26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700" spc="-23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700" spc="-22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700" spc="-21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700" spc="7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700" spc="-7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700" spc="-75">
                <a:solidFill>
                  <a:srgbClr val="FFFFFF"/>
                </a:solidFill>
                <a:latin typeface="Trebuchet MS"/>
                <a:cs typeface="Trebuchet MS"/>
              </a:rPr>
              <a:t>Investment</a:t>
            </a:r>
            <a:endParaRPr sz="3700">
              <a:latin typeface="Trebuchet MS"/>
              <a:cs typeface="Trebuchet MS"/>
            </a:endParaRPr>
          </a:p>
          <a:p>
            <a:pPr algn="ctr" marL="12700" marR="5080">
              <a:lnSpc>
                <a:spcPct val="116100"/>
              </a:lnSpc>
              <a:spcBef>
                <a:spcPts val="2250"/>
              </a:spcBef>
            </a:pPr>
            <a:r>
              <a:rPr dirty="0" sz="3500" spc="-19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-18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500" spc="-19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18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19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500" spc="-18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500" spc="-17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500" spc="-19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229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-180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dirty="0" sz="3500" spc="-17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500" spc="33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500" spc="-19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19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500" spc="-175">
                <a:solidFill>
                  <a:srgbClr val="FFFFFF"/>
                </a:solidFill>
                <a:latin typeface="Trebuchet MS"/>
                <a:cs typeface="Trebuchet MS"/>
              </a:rPr>
              <a:t>ad</a:t>
            </a:r>
            <a:r>
              <a:rPr dirty="0" sz="3500" spc="33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17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500" spc="-190">
                <a:solidFill>
                  <a:srgbClr val="FFFFFF"/>
                </a:solidFill>
                <a:latin typeface="Trebuchet MS"/>
                <a:cs typeface="Trebuchet MS"/>
              </a:rPr>
              <a:t>tt</a:t>
            </a:r>
            <a:r>
              <a:rPr dirty="0" sz="3500" spc="-19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500" spc="-17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500" spc="-17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500" spc="-19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10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500" spc="-1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500" spc="-18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dirty="0" sz="3500" spc="-19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500" spc="-21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500" spc="-20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24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-155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3500" spc="31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500" spc="-19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3500" spc="-24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-21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500" spc="-20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185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500" spc="31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24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-19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500" spc="-200">
                <a:solidFill>
                  <a:srgbClr val="FFFFFF"/>
                </a:solidFill>
                <a:latin typeface="Trebuchet MS"/>
                <a:cs typeface="Trebuchet MS"/>
              </a:rPr>
              <a:t>ve</a:t>
            </a:r>
            <a:r>
              <a:rPr dirty="0" sz="3500" spc="-15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500" spc="-204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195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3500" spc="-20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19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500" spc="-204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85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dirty="0" sz="3500" spc="-1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500" spc="-10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500" spc="-15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19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-145">
                <a:solidFill>
                  <a:srgbClr val="FFFFFF"/>
                </a:solidFill>
                <a:latin typeface="Trebuchet MS"/>
                <a:cs typeface="Trebuchet MS"/>
              </a:rPr>
              <a:t>mu</a:t>
            </a:r>
            <a:r>
              <a:rPr dirty="0" sz="3500" spc="-155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500" spc="-14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500" spc="-15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19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-14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500" spc="365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3500" spc="-15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135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500" spc="-145">
                <a:solidFill>
                  <a:srgbClr val="FFFFFF"/>
                </a:solidFill>
                <a:latin typeface="Trebuchet MS"/>
                <a:cs typeface="Trebuchet MS"/>
              </a:rPr>
              <a:t>onom</a:t>
            </a:r>
            <a:r>
              <a:rPr dirty="0" sz="3500" spc="-19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135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500" spc="-1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500" spc="-19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3500" spc="-200">
                <a:solidFill>
                  <a:srgbClr val="FFFFFF"/>
                </a:solidFill>
                <a:latin typeface="Trebuchet MS"/>
                <a:cs typeface="Trebuchet MS"/>
              </a:rPr>
              <a:t>eve</a:t>
            </a:r>
            <a:r>
              <a:rPr dirty="0" sz="3500" spc="-204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500" spc="-19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500" spc="-19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3500" spc="-195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3500" spc="-20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19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500" spc="31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19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500" spc="-19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500" spc="315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3500" spc="-204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20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185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500" spc="-195">
                <a:solidFill>
                  <a:srgbClr val="FFFFFF"/>
                </a:solidFill>
                <a:latin typeface="Trebuchet MS"/>
                <a:cs typeface="Trebuchet MS"/>
              </a:rPr>
              <a:t>hno</a:t>
            </a:r>
            <a:r>
              <a:rPr dirty="0" sz="3500" spc="-204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500" spc="-19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500" spc="-155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3500" spc="85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3500" spc="-1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500" spc="-18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19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500" spc="-17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500" spc="-17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500" spc="-13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500" spc="-16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dirty="0" sz="3500" spc="-18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33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500" spc="-22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33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500" spc="-18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dirty="0" sz="3500" spc="-17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500" spc="-19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500" spc="-22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-175">
                <a:solidFill>
                  <a:srgbClr val="FFFFFF"/>
                </a:solidFill>
                <a:latin typeface="Trebuchet MS"/>
                <a:cs typeface="Trebuchet MS"/>
              </a:rPr>
              <a:t>ou</a:t>
            </a:r>
            <a:r>
              <a:rPr dirty="0" sz="3500" spc="33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500" spc="-13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500" spc="-18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165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500" spc="-18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17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500" spc="-19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500" spc="-13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500" spc="105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3500">
              <a:latin typeface="Trebuchet MS"/>
              <a:cs typeface="Trebuchet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3644900" y="4190153"/>
            <a:ext cx="3964304" cy="589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700" spc="-125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dirty="0" sz="3700" spc="-15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700" spc="-17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700" spc="-15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700" spc="-16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700" spc="-15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700" spc="38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700" spc="-16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700" spc="38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dirty="0" sz="3700" spc="-135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3700" spc="-150">
                <a:solidFill>
                  <a:srgbClr val="FFFFFF"/>
                </a:solidFill>
                <a:latin typeface="Trebuchet MS"/>
                <a:cs typeface="Trebuchet MS"/>
              </a:rPr>
              <a:t>ay</a:t>
            </a:r>
            <a:r>
              <a:rPr dirty="0" sz="3700" spc="-16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3700" spc="-16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700" spc="-16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700" spc="-17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700" spc="13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endParaRPr sz="3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92858" y="3970319"/>
            <a:ext cx="5027295" cy="2540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dirty="0" sz="4750" spc="-229">
                <a:solidFill>
                  <a:srgbClr val="FFFFFF"/>
                </a:solidFill>
                <a:latin typeface="Trebuchet MS"/>
                <a:cs typeface="Trebuchet MS"/>
              </a:rPr>
              <a:t>Future</a:t>
            </a:r>
            <a:r>
              <a:rPr dirty="0" sz="4750" spc="-10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750" spc="-16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4750" spc="-17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4750" spc="-185">
                <a:solidFill>
                  <a:srgbClr val="FFFFFF"/>
                </a:solidFill>
                <a:latin typeface="Trebuchet MS"/>
                <a:cs typeface="Trebuchet MS"/>
              </a:rPr>
              <a:t>tl</a:t>
            </a:r>
            <a:r>
              <a:rPr dirty="0" sz="4750" spc="-170">
                <a:solidFill>
                  <a:srgbClr val="FFFFFF"/>
                </a:solidFill>
                <a:latin typeface="Trebuchet MS"/>
                <a:cs typeface="Trebuchet MS"/>
              </a:rPr>
              <a:t>oo</a:t>
            </a:r>
            <a:r>
              <a:rPr dirty="0" sz="4750" spc="52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dirty="0" sz="4750" spc="-15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dirty="0" sz="4750" spc="-17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4750" spc="204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4750" spc="-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750" spc="-300">
                <a:solidFill>
                  <a:srgbClr val="FFFFFF"/>
                </a:solidFill>
                <a:latin typeface="Trebuchet MS"/>
                <a:cs typeface="Trebuchet MS"/>
              </a:rPr>
              <a:t>International</a:t>
            </a:r>
            <a:r>
              <a:rPr dirty="0" sz="4750" spc="-10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750" spc="-30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4750" spc="-31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4750" spc="-28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4750" spc="-29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4750" spc="39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4750" spc="-35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4750" spc="8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4750" spc="-1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750" spc="-55">
                <a:solidFill>
                  <a:srgbClr val="FFFFFF"/>
                </a:solidFill>
                <a:latin typeface="Trebuchet MS"/>
                <a:cs typeface="Trebuchet MS"/>
              </a:rPr>
              <a:t>Turkey</a:t>
            </a:r>
            <a:endParaRPr sz="475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416074" y="1132433"/>
            <a:ext cx="8080375" cy="2072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53060">
              <a:lnSpc>
                <a:spcPct val="100000"/>
              </a:lnSpc>
              <a:spcBef>
                <a:spcPts val="125"/>
              </a:spcBef>
            </a:pPr>
            <a:r>
              <a:rPr dirty="0" sz="4650" spc="-165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4650" spc="-25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4650" spc="-195">
                <a:solidFill>
                  <a:srgbClr val="FFFFFF"/>
                </a:solidFill>
                <a:latin typeface="Trebuchet MS"/>
                <a:cs typeface="Trebuchet MS"/>
              </a:rPr>
              <a:t>ve</a:t>
            </a:r>
            <a:r>
              <a:rPr dirty="0" sz="4650" spc="-21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4650" spc="-13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4650" spc="-25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4650" spc="-17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dirty="0" sz="4650" spc="-25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4650" spc="-175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4650" spc="-18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4650" spc="-20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4650" spc="-25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4650" spc="-19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4650" spc="49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4650" spc="-19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4650" spc="49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dirty="0" sz="4650" spc="-13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4650" spc="-18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4650" spc="-21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4650" spc="-165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dirty="0" sz="4650" spc="-19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4650" spc="-20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4650" spc="18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endParaRPr sz="4650">
              <a:latin typeface="Trebuchet MS"/>
              <a:cs typeface="Trebuchet MS"/>
            </a:endParaRPr>
          </a:p>
          <a:p>
            <a:pPr marL="12700" marR="5080" indent="334645">
              <a:lnSpc>
                <a:spcPct val="114999"/>
              </a:lnSpc>
              <a:spcBef>
                <a:spcPts val="3604"/>
              </a:spcBef>
            </a:pPr>
            <a:r>
              <a:rPr dirty="0" sz="2500" spc="-100">
                <a:solidFill>
                  <a:srgbClr val="FFFFFF"/>
                </a:solidFill>
                <a:latin typeface="Trebuchet MS"/>
                <a:cs typeface="Trebuchet MS"/>
              </a:rPr>
              <a:t>Turkeyaimstodiversifyitsexportmarketsfurther,</a:t>
            </a:r>
            <a:r>
              <a:rPr dirty="0" sz="2500" spc="-3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Trebuchet MS"/>
                <a:cs typeface="Trebuchet MS"/>
              </a:rPr>
              <a:t>targeting </a:t>
            </a:r>
            <a:r>
              <a:rPr dirty="0" sz="2500" spc="-80">
                <a:solidFill>
                  <a:srgbClr val="FFFFFF"/>
                </a:solidFill>
                <a:latin typeface="Trebuchet MS"/>
                <a:cs typeface="Trebuchet MS"/>
              </a:rPr>
              <a:t>emergingeconomiesandreducingrelianceonafewkeypartners.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189149" y="6123926"/>
            <a:ext cx="8534400" cy="21189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927100">
              <a:lnSpc>
                <a:spcPct val="100000"/>
              </a:lnSpc>
              <a:spcBef>
                <a:spcPts val="130"/>
              </a:spcBef>
            </a:pPr>
            <a:r>
              <a:rPr dirty="0" sz="4650" spc="-204">
                <a:solidFill>
                  <a:srgbClr val="FFFFFF"/>
                </a:solidFill>
                <a:latin typeface="Trebuchet MS"/>
                <a:cs typeface="Trebuchet MS"/>
              </a:rPr>
              <a:t>Digital</a:t>
            </a:r>
            <a:r>
              <a:rPr dirty="0" sz="4650" spc="-10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650" spc="-160">
                <a:solidFill>
                  <a:srgbClr val="FFFFFF"/>
                </a:solidFill>
                <a:latin typeface="Trebuchet MS"/>
                <a:cs typeface="Trebuchet MS"/>
              </a:rPr>
              <a:t>Transformation</a:t>
            </a:r>
            <a:endParaRPr sz="4650">
              <a:latin typeface="Trebuchet MS"/>
              <a:cs typeface="Trebuchet MS"/>
            </a:endParaRPr>
          </a:p>
          <a:p>
            <a:pPr marL="106680" marR="5080" indent="-94615">
              <a:lnSpc>
                <a:spcPct val="114999"/>
              </a:lnSpc>
              <a:spcBef>
                <a:spcPts val="3970"/>
              </a:spcBef>
            </a:pPr>
            <a:r>
              <a:rPr dirty="0" sz="2500" spc="-105">
                <a:solidFill>
                  <a:srgbClr val="FFFFFF"/>
                </a:solidFill>
                <a:latin typeface="Trebuchet MS"/>
                <a:cs typeface="Trebuchet MS"/>
              </a:rPr>
              <a:t>Thedigitaltransformationwillcontinuetoshapeinternationaltradein </a:t>
            </a:r>
            <a:r>
              <a:rPr dirty="0" sz="2500" spc="-180">
                <a:solidFill>
                  <a:srgbClr val="FFFFFF"/>
                </a:solidFill>
                <a:latin typeface="Trebuchet MS"/>
                <a:cs typeface="Trebuchet MS"/>
              </a:rPr>
              <a:t>Turkey,</a:t>
            </a:r>
            <a:r>
              <a:rPr dirty="0" sz="2500" spc="-48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40">
                <a:solidFill>
                  <a:srgbClr val="FFFFFF"/>
                </a:solidFill>
                <a:latin typeface="Trebuchet MS"/>
                <a:cs typeface="Trebuchet MS"/>
              </a:rPr>
              <a:t>withafocusone-</a:t>
            </a:r>
            <a:r>
              <a:rPr dirty="0" sz="2500" spc="-175">
                <a:solidFill>
                  <a:srgbClr val="FFFFFF"/>
                </a:solidFill>
                <a:latin typeface="Trebuchet MS"/>
                <a:cs typeface="Trebuchet MS"/>
              </a:rPr>
              <a:t>commerce,</a:t>
            </a:r>
            <a:r>
              <a:rPr dirty="0" sz="2500" spc="-4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135">
                <a:solidFill>
                  <a:srgbClr val="FFFFFF"/>
                </a:solidFill>
                <a:latin typeface="Trebuchet MS"/>
                <a:cs typeface="Trebuchet MS"/>
              </a:rPr>
              <a:t>digitalservices,</a:t>
            </a:r>
            <a:r>
              <a:rPr dirty="0" sz="2500" spc="-4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00" spc="-70">
                <a:solidFill>
                  <a:srgbClr val="FFFFFF"/>
                </a:solidFill>
                <a:latin typeface="Trebuchet MS"/>
                <a:cs typeface="Trebuchet MS"/>
              </a:rPr>
              <a:t>andinnovation.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8152908" y="4910003"/>
            <a:ext cx="38100" cy="5377180"/>
          </a:xfrm>
          <a:custGeom>
            <a:avLst/>
            <a:gdLst/>
            <a:ahLst/>
            <a:cxnLst/>
            <a:rect l="l" t="t" r="r" b="b"/>
            <a:pathLst>
              <a:path w="38100" h="5377180">
                <a:moveTo>
                  <a:pt x="0" y="5376996"/>
                </a:moveTo>
                <a:lnTo>
                  <a:pt x="0" y="0"/>
                </a:lnTo>
                <a:lnTo>
                  <a:pt x="38099" y="0"/>
                </a:lnTo>
                <a:lnTo>
                  <a:pt x="38099" y="5376996"/>
                </a:lnTo>
                <a:lnTo>
                  <a:pt x="0" y="53769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9144000" y="2718637"/>
            <a:ext cx="5980430" cy="6743700"/>
          </a:xfrm>
          <a:custGeom>
            <a:avLst/>
            <a:gdLst/>
            <a:ahLst/>
            <a:cxnLst/>
            <a:rect l="l" t="t" r="r" b="b"/>
            <a:pathLst>
              <a:path w="5980430" h="6743700">
                <a:moveTo>
                  <a:pt x="5837466" y="6743366"/>
                </a:moveTo>
                <a:lnTo>
                  <a:pt x="142874" y="6743366"/>
                </a:lnTo>
                <a:lnTo>
                  <a:pt x="97715" y="6736082"/>
                </a:lnTo>
                <a:lnTo>
                  <a:pt x="58494" y="6715799"/>
                </a:lnTo>
                <a:lnTo>
                  <a:pt x="27566" y="6684871"/>
                </a:lnTo>
                <a:lnTo>
                  <a:pt x="7283" y="6645651"/>
                </a:lnTo>
                <a:lnTo>
                  <a:pt x="0" y="6600491"/>
                </a:lnTo>
                <a:lnTo>
                  <a:pt x="0" y="142874"/>
                </a:lnTo>
                <a:lnTo>
                  <a:pt x="7283" y="97715"/>
                </a:lnTo>
                <a:lnTo>
                  <a:pt x="27566" y="58494"/>
                </a:lnTo>
                <a:lnTo>
                  <a:pt x="58494" y="27566"/>
                </a:lnTo>
                <a:lnTo>
                  <a:pt x="97715" y="7283"/>
                </a:lnTo>
                <a:lnTo>
                  <a:pt x="142874" y="0"/>
                </a:lnTo>
                <a:lnTo>
                  <a:pt x="5837466" y="0"/>
                </a:lnTo>
                <a:lnTo>
                  <a:pt x="5882625" y="7283"/>
                </a:lnTo>
                <a:lnTo>
                  <a:pt x="5921845" y="27566"/>
                </a:lnTo>
                <a:lnTo>
                  <a:pt x="5952774" y="58494"/>
                </a:lnTo>
                <a:lnTo>
                  <a:pt x="5973057" y="97715"/>
                </a:lnTo>
                <a:lnTo>
                  <a:pt x="5980341" y="142874"/>
                </a:lnTo>
                <a:lnTo>
                  <a:pt x="5980341" y="6600491"/>
                </a:lnTo>
                <a:lnTo>
                  <a:pt x="5973057" y="6645651"/>
                </a:lnTo>
                <a:lnTo>
                  <a:pt x="5952774" y="6684871"/>
                </a:lnTo>
                <a:lnTo>
                  <a:pt x="5921845" y="6715799"/>
                </a:lnTo>
                <a:lnTo>
                  <a:pt x="5882625" y="6736082"/>
                </a:lnTo>
                <a:lnTo>
                  <a:pt x="5837466" y="6743366"/>
                </a:lnTo>
                <a:close/>
              </a:path>
            </a:pathLst>
          </a:custGeom>
          <a:solidFill>
            <a:srgbClr val="0016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931758" y="2718637"/>
            <a:ext cx="5980430" cy="6743700"/>
          </a:xfrm>
          <a:custGeom>
            <a:avLst/>
            <a:gdLst/>
            <a:ahLst/>
            <a:cxnLst/>
            <a:rect l="l" t="t" r="r" b="b"/>
            <a:pathLst>
              <a:path w="5980430" h="6743700">
                <a:moveTo>
                  <a:pt x="5837465" y="6743366"/>
                </a:moveTo>
                <a:lnTo>
                  <a:pt x="142874" y="6743366"/>
                </a:lnTo>
                <a:lnTo>
                  <a:pt x="97715" y="6736082"/>
                </a:lnTo>
                <a:lnTo>
                  <a:pt x="58494" y="6715799"/>
                </a:lnTo>
                <a:lnTo>
                  <a:pt x="27566" y="6684871"/>
                </a:lnTo>
                <a:lnTo>
                  <a:pt x="7283" y="6645651"/>
                </a:lnTo>
                <a:lnTo>
                  <a:pt x="0" y="6600491"/>
                </a:lnTo>
                <a:lnTo>
                  <a:pt x="0" y="142874"/>
                </a:lnTo>
                <a:lnTo>
                  <a:pt x="7283" y="97715"/>
                </a:lnTo>
                <a:lnTo>
                  <a:pt x="27566" y="58494"/>
                </a:lnTo>
                <a:lnTo>
                  <a:pt x="58494" y="27566"/>
                </a:lnTo>
                <a:lnTo>
                  <a:pt x="97715" y="7283"/>
                </a:lnTo>
                <a:lnTo>
                  <a:pt x="142874" y="0"/>
                </a:lnTo>
                <a:lnTo>
                  <a:pt x="5837465" y="0"/>
                </a:lnTo>
                <a:lnTo>
                  <a:pt x="5882625" y="7283"/>
                </a:lnTo>
                <a:lnTo>
                  <a:pt x="5921845" y="27566"/>
                </a:lnTo>
                <a:lnTo>
                  <a:pt x="5952774" y="58494"/>
                </a:lnTo>
                <a:lnTo>
                  <a:pt x="5973056" y="97715"/>
                </a:lnTo>
                <a:lnTo>
                  <a:pt x="5980340" y="142874"/>
                </a:lnTo>
                <a:lnTo>
                  <a:pt x="5980340" y="6600491"/>
                </a:lnTo>
                <a:lnTo>
                  <a:pt x="5973056" y="6645651"/>
                </a:lnTo>
                <a:lnTo>
                  <a:pt x="5952774" y="6684871"/>
                </a:lnTo>
                <a:lnTo>
                  <a:pt x="5921845" y="6715799"/>
                </a:lnTo>
                <a:lnTo>
                  <a:pt x="5882625" y="6736082"/>
                </a:lnTo>
                <a:lnTo>
                  <a:pt x="5837465" y="6743366"/>
                </a:lnTo>
                <a:close/>
              </a:path>
            </a:pathLst>
          </a:custGeom>
          <a:solidFill>
            <a:srgbClr val="0016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9268376" y="3907099"/>
            <a:ext cx="5731510" cy="50126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3500" spc="-14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130">
                <a:solidFill>
                  <a:srgbClr val="FFFFFF"/>
                </a:solidFill>
                <a:latin typeface="Trebuchet MS"/>
                <a:cs typeface="Trebuchet MS"/>
              </a:rPr>
              <a:t>ou</a:t>
            </a:r>
            <a:r>
              <a:rPr dirty="0" sz="3500" spc="-14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500" spc="-18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-8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500" spc="38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3500" spc="-14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-13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500" spc="-125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3500" spc="-13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500" spc="-8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500" spc="-14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14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500" spc="15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endParaRPr sz="3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3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3500">
              <a:latin typeface="Trebuchet MS"/>
              <a:cs typeface="Trebuchet MS"/>
            </a:endParaRPr>
          </a:p>
          <a:p>
            <a:pPr algn="ctr" marL="12700" marR="5080" indent="-635">
              <a:lnSpc>
                <a:spcPct val="115199"/>
              </a:lnSpc>
              <a:spcBef>
                <a:spcPts val="5"/>
              </a:spcBef>
            </a:pPr>
            <a:r>
              <a:rPr dirty="0" sz="3200" spc="-135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3200" spc="-7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200" spc="-15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145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200" spc="-16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200" spc="-13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dirty="0" sz="3200" spc="-18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10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200" spc="32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3200" spc="-15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15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200" spc="-130">
                <a:solidFill>
                  <a:srgbClr val="FFFFFF"/>
                </a:solidFill>
                <a:latin typeface="Trebuchet MS"/>
                <a:cs typeface="Trebuchet MS"/>
              </a:rPr>
              <a:t>x</a:t>
            </a:r>
            <a:r>
              <a:rPr dirty="0" sz="3200" spc="-15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18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155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200" spc="32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200" spc="-18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14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200" spc="-14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3200" spc="-145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200" spc="-10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200" spc="-15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16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200" spc="32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3200" spc="-145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3200" spc="-14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200" spc="11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200" spc="-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200" spc="-125">
                <a:solidFill>
                  <a:srgbClr val="FFFFFF"/>
                </a:solidFill>
                <a:latin typeface="Trebuchet MS"/>
                <a:cs typeface="Trebuchet MS"/>
              </a:rPr>
              <a:t>ac</a:t>
            </a:r>
            <a:r>
              <a:rPr dirty="0" sz="3200" spc="-13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3200" spc="-17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135">
                <a:solidFill>
                  <a:srgbClr val="FFFFFF"/>
                </a:solidFill>
                <a:latin typeface="Trebuchet MS"/>
                <a:cs typeface="Trebuchet MS"/>
              </a:rPr>
              <a:t>eve</a:t>
            </a:r>
            <a:r>
              <a:rPr dirty="0" sz="3200" spc="335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3200" spc="-9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200" spc="-17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95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3200" spc="-13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200" spc="-17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12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dirty="0" sz="3200" spc="-17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125">
                <a:solidFill>
                  <a:srgbClr val="FFFFFF"/>
                </a:solidFill>
                <a:latin typeface="Trebuchet MS"/>
                <a:cs typeface="Trebuchet MS"/>
              </a:rPr>
              <a:t>ca</a:t>
            </a:r>
            <a:r>
              <a:rPr dirty="0" sz="3200" spc="-13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200" spc="33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9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200" spc="-13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200" spc="-125">
                <a:solidFill>
                  <a:srgbClr val="FFFFFF"/>
                </a:solidFill>
                <a:latin typeface="Trebuchet MS"/>
                <a:cs typeface="Trebuchet MS"/>
              </a:rPr>
              <a:t>cc</a:t>
            </a:r>
            <a:r>
              <a:rPr dirty="0" sz="3200" spc="-13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200" spc="-9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200" spc="33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200" spc="-17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12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200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200" spc="-29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25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200" spc="-26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254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200" spc="-26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200" spc="-25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200" spc="-24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200" spc="-26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29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250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dirty="0" sz="3200" spc="-24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200" spc="215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200" spc="-26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26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200" spc="-245">
                <a:solidFill>
                  <a:srgbClr val="FFFFFF"/>
                </a:solidFill>
                <a:latin typeface="Trebuchet MS"/>
                <a:cs typeface="Trebuchet MS"/>
              </a:rPr>
              <a:t>ad</a:t>
            </a:r>
            <a:r>
              <a:rPr dirty="0" sz="3200" spc="-254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200" spc="5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dirty="0" sz="3200" spc="-6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200" spc="-15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dirty="0" sz="3200" spc="-16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200" spc="-15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200" spc="-15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200" spc="-16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3200" spc="-19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15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200" spc="31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3200" spc="-155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dirty="0" sz="3200" spc="31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200" spc="-15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200" spc="10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dirty="0" sz="3200" spc="-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200" spc="-18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175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3200" spc="29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200" spc="-175">
                <a:solidFill>
                  <a:srgbClr val="FFFFFF"/>
                </a:solidFill>
                <a:latin typeface="Trebuchet MS"/>
                <a:cs typeface="Trebuchet MS"/>
              </a:rPr>
              <a:t>wo</a:t>
            </a:r>
            <a:r>
              <a:rPr dirty="0" sz="3200" spc="-19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200" spc="-185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200" spc="-17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3200" spc="-95">
                <a:solidFill>
                  <a:srgbClr val="FFFFFF"/>
                </a:solidFill>
                <a:latin typeface="Trebuchet MS"/>
                <a:cs typeface="Trebuchet MS"/>
              </a:rPr>
              <a:t>'</a:t>
            </a:r>
            <a:r>
              <a:rPr dirty="0" sz="3200" spc="29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200" spc="-185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200" spc="-18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200" spc="-170">
                <a:solidFill>
                  <a:srgbClr val="FFFFFF"/>
                </a:solidFill>
                <a:latin typeface="Trebuchet MS"/>
                <a:cs typeface="Trebuchet MS"/>
              </a:rPr>
              <a:t>ad</a:t>
            </a:r>
            <a:r>
              <a:rPr dirty="0" sz="3200" spc="-21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17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200" spc="29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3200" spc="-18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18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200" spc="-160">
                <a:solidFill>
                  <a:srgbClr val="FFFFFF"/>
                </a:solidFill>
                <a:latin typeface="Trebuchet MS"/>
                <a:cs typeface="Trebuchet MS"/>
              </a:rPr>
              <a:t>x</a:t>
            </a:r>
            <a:r>
              <a:rPr dirty="0" sz="3200" spc="-18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21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185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200" spc="29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200" spc="-18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200" spc="-160">
                <a:solidFill>
                  <a:srgbClr val="FFFFFF"/>
                </a:solidFill>
                <a:latin typeface="Trebuchet MS"/>
                <a:cs typeface="Trebuchet MS"/>
              </a:rPr>
              <a:t>x</a:t>
            </a:r>
            <a:r>
              <a:rPr dirty="0" sz="3200" spc="-17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3200" spc="-17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200" spc="-19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200" spc="-18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18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200" spc="-19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200" spc="8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200" spc="-11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200" spc="-23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225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3200" spc="-24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200" spc="-225">
                <a:solidFill>
                  <a:srgbClr val="FFFFFF"/>
                </a:solidFill>
                <a:latin typeface="Trebuchet MS"/>
                <a:cs typeface="Trebuchet MS"/>
              </a:rPr>
              <a:t>ou</a:t>
            </a:r>
            <a:r>
              <a:rPr dirty="0" sz="3200" spc="-19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3200" spc="24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3200" spc="-26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225">
                <a:solidFill>
                  <a:srgbClr val="FFFFFF"/>
                </a:solidFill>
                <a:latin typeface="Trebuchet MS"/>
                <a:cs typeface="Trebuchet MS"/>
              </a:rPr>
              <a:t>nno</a:t>
            </a:r>
            <a:r>
              <a:rPr dirty="0" sz="3200" spc="-229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dirty="0" sz="3200" spc="-22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200" spc="-23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26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225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dirty="0" sz="3200" spc="3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dirty="0" sz="3200" spc="-6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200" spc="-250">
                <a:solidFill>
                  <a:srgbClr val="FFFFFF"/>
                </a:solidFill>
                <a:latin typeface="Trebuchet MS"/>
                <a:cs typeface="Trebuchet MS"/>
              </a:rPr>
              <a:t>quality,</a:t>
            </a:r>
            <a:r>
              <a:rPr dirty="0" sz="3200" spc="-6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Trebuchet MS"/>
                <a:cs typeface="Trebuchet MS"/>
              </a:rPr>
              <a:t>and </a:t>
            </a:r>
            <a:r>
              <a:rPr dirty="0" sz="3200" spc="-18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200" spc="-18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200" spc="-19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3200" spc="-18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3200" spc="-19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200" spc="-19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22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19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22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19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dirty="0" sz="3200" spc="28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200" spc="-18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3200" spc="-20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200" spc="-22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18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200" spc="-22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18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200" spc="-15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3200" spc="7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580532" y="3916520"/>
            <a:ext cx="4682490" cy="50031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3204">
              <a:lnSpc>
                <a:spcPct val="100000"/>
              </a:lnSpc>
              <a:spcBef>
                <a:spcPts val="100"/>
              </a:spcBef>
            </a:pPr>
            <a:r>
              <a:rPr dirty="0" sz="3500" spc="-23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225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500" spc="-24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500" spc="-204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dirty="0" sz="3500" spc="-27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-18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500" spc="285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3500" spc="-23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229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204">
                <a:solidFill>
                  <a:srgbClr val="FFFFFF"/>
                </a:solidFill>
                <a:latin typeface="Trebuchet MS"/>
                <a:cs typeface="Trebuchet MS"/>
              </a:rPr>
              <a:t>x</a:t>
            </a:r>
            <a:r>
              <a:rPr dirty="0" sz="3500" spc="-23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500" spc="-27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500" spc="-235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500" spc="5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500" spc="-7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500" spc="-10">
                <a:solidFill>
                  <a:srgbClr val="FFFFFF"/>
                </a:solidFill>
                <a:latin typeface="Trebuchet MS"/>
                <a:cs typeface="Trebuchet MS"/>
              </a:rPr>
              <a:t>Industry</a:t>
            </a:r>
            <a:endParaRPr sz="3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3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15"/>
              </a:spcBef>
            </a:pPr>
            <a:endParaRPr sz="3500">
              <a:latin typeface="Trebuchet MS"/>
              <a:cs typeface="Trebuchet MS"/>
            </a:endParaRPr>
          </a:p>
          <a:p>
            <a:pPr algn="ctr" marL="12700" marR="5080">
              <a:lnSpc>
                <a:spcPct val="115199"/>
              </a:lnSpc>
            </a:pPr>
            <a:r>
              <a:rPr dirty="0" sz="3200" spc="-16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155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200" spc="-17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200" spc="-14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dirty="0" sz="3200" spc="-16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200" spc="-15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3200" spc="-75">
                <a:solidFill>
                  <a:srgbClr val="FFFFFF"/>
                </a:solidFill>
                <a:latin typeface="Trebuchet MS"/>
                <a:cs typeface="Trebuchet MS"/>
              </a:rPr>
              <a:t>'</a:t>
            </a:r>
            <a:r>
              <a:rPr dirty="0" sz="3200" spc="31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200" spc="-16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155">
                <a:solidFill>
                  <a:srgbClr val="FFFFFF"/>
                </a:solidFill>
                <a:latin typeface="Trebuchet MS"/>
                <a:cs typeface="Trebuchet MS"/>
              </a:rPr>
              <a:t>ou</a:t>
            </a:r>
            <a:r>
              <a:rPr dirty="0" sz="3200" spc="-17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200" spc="-19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114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200" spc="31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3200" spc="-19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15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200" spc="-15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3200" spc="-155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200" spc="-114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200" spc="-16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17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200" spc="31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3200" spc="-155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3200" spc="-15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200" spc="10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200" spc="-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200" spc="-17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dirty="0" sz="3200" spc="-180">
                <a:solidFill>
                  <a:srgbClr val="FFFFFF"/>
                </a:solidFill>
                <a:latin typeface="Trebuchet MS"/>
                <a:cs typeface="Trebuchet MS"/>
              </a:rPr>
              <a:t>ee</a:t>
            </a:r>
            <a:r>
              <a:rPr dirty="0" sz="3200" spc="290">
                <a:solidFill>
                  <a:srgbClr val="FFFFFF"/>
                </a:solidFill>
                <a:latin typeface="Trebuchet MS"/>
                <a:cs typeface="Trebuchet MS"/>
              </a:rPr>
              <a:t>na</a:t>
            </a:r>
            <a:r>
              <a:rPr dirty="0" sz="3200" spc="-18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3200" spc="-17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200" spc="-295">
                <a:solidFill>
                  <a:srgbClr val="FFFFFF"/>
                </a:solidFill>
                <a:latin typeface="Trebuchet MS"/>
                <a:cs typeface="Trebuchet MS"/>
              </a:rPr>
              <a:t>j</a:t>
            </a:r>
            <a:r>
              <a:rPr dirty="0" sz="3200" spc="-17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200" spc="29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200" spc="-17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3200" spc="-175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dirty="0" sz="3200" spc="-18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19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200" spc="-21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17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dirty="0" sz="3200" spc="-175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200" spc="-18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17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200" spc="29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200" spc="-18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8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200" spc="-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200" spc="-29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25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200" spc="-26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254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200" spc="-26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200" spc="-25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200" spc="-24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200" spc="-26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29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250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dirty="0" sz="3200" spc="-24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200" spc="215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200" spc="-26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26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200" spc="-245">
                <a:solidFill>
                  <a:srgbClr val="FFFFFF"/>
                </a:solidFill>
                <a:latin typeface="Trebuchet MS"/>
                <a:cs typeface="Trebuchet MS"/>
              </a:rPr>
              <a:t>ad</a:t>
            </a:r>
            <a:r>
              <a:rPr dirty="0" sz="3200" spc="-254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200" spc="5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dirty="0" sz="3200" spc="-6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200" spc="-155">
                <a:solidFill>
                  <a:srgbClr val="FFFFFF"/>
                </a:solidFill>
                <a:latin typeface="Trebuchet MS"/>
                <a:cs typeface="Trebuchet MS"/>
              </a:rPr>
              <a:t>attracting m</a:t>
            </a:r>
            <a:r>
              <a:rPr dirty="0" sz="3200" spc="-19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160">
                <a:solidFill>
                  <a:srgbClr val="FFFFFF"/>
                </a:solidFill>
                <a:latin typeface="Trebuchet MS"/>
                <a:cs typeface="Trebuchet MS"/>
              </a:rPr>
              <a:t>ll</a:t>
            </a:r>
            <a:r>
              <a:rPr dirty="0" sz="3200" spc="-19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150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dirty="0" sz="3200" spc="31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200" spc="-15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3200" spc="315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dirty="0" sz="3200" spc="-16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150">
                <a:solidFill>
                  <a:srgbClr val="FFFFFF"/>
                </a:solidFill>
                <a:latin typeface="Trebuchet MS"/>
                <a:cs typeface="Trebuchet MS"/>
              </a:rPr>
              <a:t>ou</a:t>
            </a:r>
            <a:r>
              <a:rPr dirty="0" sz="3200" spc="-16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200" spc="-19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11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200" spc="-16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31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200" spc="-15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200" spc="-145">
                <a:solidFill>
                  <a:srgbClr val="FFFFFF"/>
                </a:solidFill>
                <a:latin typeface="Trebuchet MS"/>
                <a:cs typeface="Trebuchet MS"/>
              </a:rPr>
              <a:t>ac</a:t>
            </a:r>
            <a:r>
              <a:rPr dirty="0" sz="3200" spc="315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3200" spc="-145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3200" spc="-15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200" spc="-14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200" spc="10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200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200" spc="-12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200" spc="-12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200" spc="34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3200" spc="-9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3200" spc="-13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200" spc="-12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200" spc="-13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3200" spc="-14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3200" spc="-12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200" spc="-13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16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12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200" spc="34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3200" spc="-8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200" spc="-125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3200" spc="-12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dirty="0" sz="3200" spc="-8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3200" spc="-13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12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200" spc="-12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3200" spc="-13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3200" spc="-16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3200" spc="-12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3200" spc="13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3200" spc="-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200" spc="-100">
                <a:solidFill>
                  <a:srgbClr val="FFFFFF"/>
                </a:solidFill>
                <a:latin typeface="Trebuchet MS"/>
                <a:cs typeface="Trebuchet MS"/>
              </a:rPr>
              <a:t>revenuefortheeconomy.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2720" rIns="0" bIns="0" rtlCol="0" vert="horz">
            <a:spAutoFit/>
          </a:bodyPr>
          <a:lstStyle/>
          <a:p>
            <a:pPr marL="2278380">
              <a:lnSpc>
                <a:spcPct val="100000"/>
              </a:lnSpc>
              <a:spcBef>
                <a:spcPts val="100"/>
              </a:spcBef>
            </a:pPr>
            <a:r>
              <a:rPr dirty="0" spc="-40"/>
              <a:t>S</a:t>
            </a:r>
            <a:r>
              <a:rPr dirty="0" spc="-114"/>
              <a:t>u</a:t>
            </a:r>
            <a:r>
              <a:rPr dirty="0" spc="-105"/>
              <a:t>cc</a:t>
            </a:r>
            <a:r>
              <a:rPr dirty="0" spc="-120"/>
              <a:t>e</a:t>
            </a:r>
            <a:r>
              <a:rPr dirty="0" spc="-65"/>
              <a:t>s</a:t>
            </a:r>
            <a:r>
              <a:rPr dirty="0" spc="425"/>
              <a:t>s</a:t>
            </a:r>
            <a:r>
              <a:rPr dirty="0" spc="-40"/>
              <a:t>S</a:t>
            </a:r>
            <a:r>
              <a:rPr dirty="0" spc="-125"/>
              <a:t>t</a:t>
            </a:r>
            <a:r>
              <a:rPr dirty="0" spc="-114"/>
              <a:t>o</a:t>
            </a:r>
            <a:r>
              <a:rPr dirty="0" spc="-130"/>
              <a:t>r</a:t>
            </a:r>
            <a:r>
              <a:rPr dirty="0" spc="-160"/>
              <a:t>i</a:t>
            </a:r>
            <a:r>
              <a:rPr dirty="0" spc="-120"/>
              <a:t>e</a:t>
            </a:r>
            <a:r>
              <a:rPr dirty="0" spc="425"/>
              <a:t>s</a:t>
            </a:r>
            <a:r>
              <a:rPr dirty="0" spc="-105"/>
              <a:t>a</a:t>
            </a:r>
            <a:r>
              <a:rPr dirty="0" spc="-114"/>
              <a:t>n</a:t>
            </a:r>
            <a:r>
              <a:rPr dirty="0" spc="425"/>
              <a:t>d</a:t>
            </a:r>
            <a:r>
              <a:rPr dirty="0" spc="-90"/>
              <a:t>C</a:t>
            </a:r>
            <a:r>
              <a:rPr dirty="0" spc="-105"/>
              <a:t>a</a:t>
            </a:r>
            <a:r>
              <a:rPr dirty="0" spc="-65"/>
              <a:t>s</a:t>
            </a:r>
            <a:r>
              <a:rPr dirty="0" spc="180"/>
              <a:t>e</a:t>
            </a:r>
            <a:r>
              <a:rPr dirty="0" spc="-710"/>
              <a:t> </a:t>
            </a:r>
            <a:r>
              <a:rPr dirty="0" spc="-145"/>
              <a:t>S</a:t>
            </a:r>
            <a:r>
              <a:rPr dirty="0" spc="-229"/>
              <a:t>t</a:t>
            </a:r>
            <a:r>
              <a:rPr dirty="0" spc="-220"/>
              <a:t>u</a:t>
            </a:r>
            <a:r>
              <a:rPr dirty="0" spc="-215"/>
              <a:t>d</a:t>
            </a:r>
            <a:r>
              <a:rPr dirty="0" spc="-265"/>
              <a:t>i</a:t>
            </a:r>
            <a:r>
              <a:rPr dirty="0" spc="-225"/>
              <a:t>e</a:t>
            </a:r>
            <a:r>
              <a:rPr dirty="0" spc="320"/>
              <a:t>s</a:t>
            </a:r>
            <a:r>
              <a:rPr dirty="0" spc="-265"/>
              <a:t>i</a:t>
            </a:r>
            <a:r>
              <a:rPr dirty="0" spc="320"/>
              <a:t>n</a:t>
            </a:r>
            <a:r>
              <a:rPr dirty="0" spc="-225"/>
              <a:t>I</a:t>
            </a:r>
            <a:r>
              <a:rPr dirty="0" spc="-220"/>
              <a:t>n</a:t>
            </a:r>
            <a:r>
              <a:rPr dirty="0" spc="-229"/>
              <a:t>t</a:t>
            </a:r>
            <a:r>
              <a:rPr dirty="0" spc="-225"/>
              <a:t>e</a:t>
            </a:r>
            <a:r>
              <a:rPr dirty="0" spc="-235"/>
              <a:t>r</a:t>
            </a:r>
            <a:r>
              <a:rPr dirty="0" spc="-220"/>
              <a:t>n</a:t>
            </a:r>
            <a:r>
              <a:rPr dirty="0" spc="-210"/>
              <a:t>a</a:t>
            </a:r>
            <a:r>
              <a:rPr dirty="0" spc="-229"/>
              <a:t>t</a:t>
            </a:r>
            <a:r>
              <a:rPr dirty="0" spc="-265"/>
              <a:t>i</a:t>
            </a:r>
            <a:r>
              <a:rPr dirty="0" spc="-220"/>
              <a:t>on</a:t>
            </a:r>
            <a:r>
              <a:rPr dirty="0" spc="-210"/>
              <a:t>a</a:t>
            </a:r>
            <a:r>
              <a:rPr dirty="0" spc="75"/>
              <a:t>l</a:t>
            </a:r>
            <a:r>
              <a:rPr dirty="0" spc="-700"/>
              <a:t> </a:t>
            </a:r>
            <a:r>
              <a:rPr dirty="0" spc="-195"/>
              <a:t>T</a:t>
            </a:r>
            <a:r>
              <a:rPr dirty="0" spc="-204"/>
              <a:t>r</a:t>
            </a:r>
            <a:r>
              <a:rPr dirty="0" spc="-180"/>
              <a:t>a</a:t>
            </a:r>
            <a:r>
              <a:rPr dirty="0" spc="-185"/>
              <a:t>d</a:t>
            </a:r>
            <a:r>
              <a:rPr dirty="0" spc="350"/>
              <a:t>e</a:t>
            </a:r>
            <a:r>
              <a:rPr dirty="0" spc="-175"/>
              <a:t>f</a:t>
            </a:r>
            <a:r>
              <a:rPr dirty="0" spc="-204"/>
              <a:t>r</a:t>
            </a:r>
            <a:r>
              <a:rPr dirty="0" spc="-190"/>
              <a:t>o</a:t>
            </a:r>
            <a:r>
              <a:rPr dirty="0" spc="350"/>
              <a:t>m</a:t>
            </a:r>
            <a:r>
              <a:rPr dirty="0" spc="-195"/>
              <a:t>T</a:t>
            </a:r>
            <a:r>
              <a:rPr dirty="0" spc="-190"/>
              <a:t>u</a:t>
            </a:r>
            <a:r>
              <a:rPr dirty="0" spc="-204"/>
              <a:t>r</a:t>
            </a:r>
            <a:r>
              <a:rPr dirty="0" spc="-170"/>
              <a:t>k</a:t>
            </a:r>
            <a:r>
              <a:rPr dirty="0" spc="-195"/>
              <a:t>e</a:t>
            </a:r>
            <a:r>
              <a:rPr dirty="0" spc="105"/>
              <a:t>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211082" y="1525280"/>
            <a:ext cx="4899025" cy="3165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9525">
              <a:lnSpc>
                <a:spcPct val="115100"/>
              </a:lnSpc>
              <a:spcBef>
                <a:spcPts val="100"/>
              </a:spcBef>
            </a:pPr>
            <a:r>
              <a:rPr dirty="0" sz="8950" spc="-33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8950" spc="-305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8950" spc="-29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8950" spc="-30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8950" spc="99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dirty="0" sz="8950" spc="-29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8950" spc="-31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8950" spc="395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8950" spc="-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8950" spc="-685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dirty="0" sz="8950" spc="-67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8950" spc="-70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8950" spc="635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8950" spc="-670">
                <a:solidFill>
                  <a:srgbClr val="FFFFFF"/>
                </a:solidFill>
                <a:latin typeface="Trebuchet MS"/>
                <a:cs typeface="Trebuchet MS"/>
              </a:rPr>
              <a:t>mu</a:t>
            </a:r>
            <a:r>
              <a:rPr dirty="0" sz="8950" spc="-645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8950" spc="-66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8950" spc="40">
                <a:solidFill>
                  <a:srgbClr val="FFFFFF"/>
                </a:solidFill>
                <a:latin typeface="Trebuchet MS"/>
                <a:cs typeface="Trebuchet MS"/>
              </a:rPr>
              <a:t>!</a:t>
            </a:r>
            <a:endParaRPr sz="895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350" spc="-130"/>
              <a:t>P</a:t>
            </a:r>
            <a:r>
              <a:rPr dirty="0" sz="3350" spc="-165"/>
              <a:t>r</a:t>
            </a:r>
            <a:r>
              <a:rPr dirty="0" sz="3350" spc="-155"/>
              <a:t>e</a:t>
            </a:r>
            <a:r>
              <a:rPr dirty="0" sz="3350" spc="-105"/>
              <a:t>s</a:t>
            </a:r>
            <a:r>
              <a:rPr dirty="0" sz="3350" spc="-155"/>
              <a:t>e</a:t>
            </a:r>
            <a:r>
              <a:rPr dirty="0" sz="3350" spc="-150"/>
              <a:t>n</a:t>
            </a:r>
            <a:r>
              <a:rPr dirty="0" sz="3350" spc="-160"/>
              <a:t>t</a:t>
            </a:r>
            <a:r>
              <a:rPr dirty="0" sz="3350" spc="-155"/>
              <a:t>e</a:t>
            </a:r>
            <a:r>
              <a:rPr dirty="0" sz="3350" spc="340"/>
              <a:t>d</a:t>
            </a:r>
            <a:r>
              <a:rPr dirty="0" sz="3350" spc="-145"/>
              <a:t>b</a:t>
            </a:r>
            <a:r>
              <a:rPr dirty="0" sz="3350" spc="114"/>
              <a:t>y</a:t>
            </a:r>
            <a:r>
              <a:rPr dirty="0" sz="3350" spc="-235"/>
              <a:t> </a:t>
            </a:r>
            <a:r>
              <a:rPr dirty="0" sz="3350" spc="-150"/>
              <a:t>Latife</a:t>
            </a:r>
            <a:r>
              <a:rPr dirty="0" sz="3350" spc="-235"/>
              <a:t> </a:t>
            </a:r>
            <a:r>
              <a:rPr dirty="0" sz="3350" spc="-95"/>
              <a:t>Rabia</a:t>
            </a:r>
            <a:r>
              <a:rPr dirty="0" sz="3350" spc="-235"/>
              <a:t> </a:t>
            </a:r>
            <a:r>
              <a:rPr dirty="0" sz="3350" spc="-10"/>
              <a:t>POLAT</a:t>
            </a:r>
            <a:endParaRPr sz="3350"/>
          </a:p>
        </p:txBody>
      </p:sp>
      <p:sp>
        <p:nvSpPr>
          <p:cNvPr id="4" name="object 4" descr=""/>
          <p:cNvSpPr/>
          <p:nvPr/>
        </p:nvSpPr>
        <p:spPr>
          <a:xfrm>
            <a:off x="0" y="0"/>
            <a:ext cx="1951355" cy="2369185"/>
          </a:xfrm>
          <a:custGeom>
            <a:avLst/>
            <a:gdLst/>
            <a:ahLst/>
            <a:cxnLst/>
            <a:rect l="l" t="t" r="r" b="b"/>
            <a:pathLst>
              <a:path w="1951355" h="2369185">
                <a:moveTo>
                  <a:pt x="1559157" y="0"/>
                </a:moveTo>
                <a:lnTo>
                  <a:pt x="1742505" y="0"/>
                </a:lnTo>
                <a:lnTo>
                  <a:pt x="1762820" y="58857"/>
                </a:lnTo>
                <a:lnTo>
                  <a:pt x="1775511" y="106049"/>
                </a:lnTo>
                <a:lnTo>
                  <a:pt x="1785390" y="153659"/>
                </a:lnTo>
                <a:lnTo>
                  <a:pt x="1792425" y="201764"/>
                </a:lnTo>
                <a:lnTo>
                  <a:pt x="1796517" y="250119"/>
                </a:lnTo>
                <a:lnTo>
                  <a:pt x="1797586" y="298559"/>
                </a:lnTo>
                <a:lnTo>
                  <a:pt x="1795548" y="346919"/>
                </a:lnTo>
                <a:lnTo>
                  <a:pt x="1790323" y="395033"/>
                </a:lnTo>
                <a:lnTo>
                  <a:pt x="1781829" y="442737"/>
                </a:lnTo>
                <a:lnTo>
                  <a:pt x="1769984" y="489866"/>
                </a:lnTo>
                <a:lnTo>
                  <a:pt x="1754707" y="536255"/>
                </a:lnTo>
                <a:lnTo>
                  <a:pt x="1735915" y="581738"/>
                </a:lnTo>
                <a:lnTo>
                  <a:pt x="1767445" y="616037"/>
                </a:lnTo>
                <a:lnTo>
                  <a:pt x="1796425" y="651806"/>
                </a:lnTo>
                <a:lnTo>
                  <a:pt x="1822869" y="688927"/>
                </a:lnTo>
                <a:lnTo>
                  <a:pt x="1846795" y="727284"/>
                </a:lnTo>
                <a:lnTo>
                  <a:pt x="1868216" y="766758"/>
                </a:lnTo>
                <a:lnTo>
                  <a:pt x="1887150" y="807233"/>
                </a:lnTo>
                <a:lnTo>
                  <a:pt x="1903612" y="848591"/>
                </a:lnTo>
                <a:lnTo>
                  <a:pt x="1917617" y="890715"/>
                </a:lnTo>
                <a:lnTo>
                  <a:pt x="1929181" y="933486"/>
                </a:lnTo>
                <a:lnTo>
                  <a:pt x="1938320" y="976789"/>
                </a:lnTo>
                <a:lnTo>
                  <a:pt x="1945049" y="1020504"/>
                </a:lnTo>
                <a:lnTo>
                  <a:pt x="1949384" y="1064516"/>
                </a:lnTo>
                <a:lnTo>
                  <a:pt x="1951342" y="1108706"/>
                </a:lnTo>
                <a:lnTo>
                  <a:pt x="1950936" y="1152957"/>
                </a:lnTo>
                <a:lnTo>
                  <a:pt x="1948184" y="1197151"/>
                </a:lnTo>
                <a:lnTo>
                  <a:pt x="1943101" y="1241172"/>
                </a:lnTo>
                <a:lnTo>
                  <a:pt x="1935702" y="1284902"/>
                </a:lnTo>
                <a:lnTo>
                  <a:pt x="1926003" y="1328222"/>
                </a:lnTo>
                <a:lnTo>
                  <a:pt x="1914020" y="1371017"/>
                </a:lnTo>
                <a:lnTo>
                  <a:pt x="1899768" y="1413168"/>
                </a:lnTo>
                <a:lnTo>
                  <a:pt x="1883263" y="1454559"/>
                </a:lnTo>
                <a:lnTo>
                  <a:pt x="1864522" y="1495071"/>
                </a:lnTo>
                <a:lnTo>
                  <a:pt x="1843559" y="1534587"/>
                </a:lnTo>
                <a:lnTo>
                  <a:pt x="1820389" y="1572990"/>
                </a:lnTo>
                <a:lnTo>
                  <a:pt x="1795030" y="1610162"/>
                </a:lnTo>
                <a:lnTo>
                  <a:pt x="1767496" y="1645986"/>
                </a:lnTo>
                <a:lnTo>
                  <a:pt x="1737804" y="1680345"/>
                </a:lnTo>
                <a:lnTo>
                  <a:pt x="1705968" y="1713121"/>
                </a:lnTo>
                <a:lnTo>
                  <a:pt x="1672005" y="1744197"/>
                </a:lnTo>
                <a:lnTo>
                  <a:pt x="1637395" y="1774046"/>
                </a:lnTo>
                <a:lnTo>
                  <a:pt x="1600710" y="1802062"/>
                </a:lnTo>
                <a:lnTo>
                  <a:pt x="1562171" y="1828052"/>
                </a:lnTo>
                <a:lnTo>
                  <a:pt x="1522001" y="1851824"/>
                </a:lnTo>
                <a:lnTo>
                  <a:pt x="1480421" y="1873184"/>
                </a:lnTo>
                <a:lnTo>
                  <a:pt x="1437653" y="1891942"/>
                </a:lnTo>
                <a:lnTo>
                  <a:pt x="1401239" y="1905231"/>
                </a:lnTo>
                <a:lnTo>
                  <a:pt x="1672582" y="1490652"/>
                </a:lnTo>
                <a:lnTo>
                  <a:pt x="1696592" y="1451262"/>
                </a:lnTo>
                <a:lnTo>
                  <a:pt x="1717739" y="1410307"/>
                </a:lnTo>
                <a:lnTo>
                  <a:pt x="1735982" y="1368004"/>
                </a:lnTo>
                <a:lnTo>
                  <a:pt x="1751281" y="1324573"/>
                </a:lnTo>
                <a:lnTo>
                  <a:pt x="1763595" y="1280231"/>
                </a:lnTo>
                <a:lnTo>
                  <a:pt x="1772884" y="1235196"/>
                </a:lnTo>
                <a:lnTo>
                  <a:pt x="1779109" y="1189687"/>
                </a:lnTo>
                <a:lnTo>
                  <a:pt x="1782228" y="1143921"/>
                </a:lnTo>
                <a:lnTo>
                  <a:pt x="1782201" y="1098118"/>
                </a:lnTo>
                <a:lnTo>
                  <a:pt x="1778989" y="1052494"/>
                </a:lnTo>
                <a:lnTo>
                  <a:pt x="1772551" y="1007269"/>
                </a:lnTo>
                <a:lnTo>
                  <a:pt x="1762846" y="962660"/>
                </a:lnTo>
                <a:lnTo>
                  <a:pt x="1749834" y="918886"/>
                </a:lnTo>
                <a:lnTo>
                  <a:pt x="1733476" y="876164"/>
                </a:lnTo>
                <a:lnTo>
                  <a:pt x="1713730" y="834714"/>
                </a:lnTo>
                <a:lnTo>
                  <a:pt x="1690556" y="794753"/>
                </a:lnTo>
                <a:lnTo>
                  <a:pt x="1664100" y="756763"/>
                </a:lnTo>
                <a:lnTo>
                  <a:pt x="1663915" y="756499"/>
                </a:lnTo>
                <a:lnTo>
                  <a:pt x="1633766" y="720170"/>
                </a:lnTo>
                <a:lnTo>
                  <a:pt x="1598676" y="748774"/>
                </a:lnTo>
                <a:lnTo>
                  <a:pt x="1560985" y="775357"/>
                </a:lnTo>
                <a:lnTo>
                  <a:pt x="1521064" y="799175"/>
                </a:lnTo>
                <a:lnTo>
                  <a:pt x="1479283" y="819483"/>
                </a:lnTo>
                <a:lnTo>
                  <a:pt x="1436013" y="835537"/>
                </a:lnTo>
                <a:lnTo>
                  <a:pt x="1391623" y="846593"/>
                </a:lnTo>
                <a:lnTo>
                  <a:pt x="1348672" y="851649"/>
                </a:lnTo>
                <a:lnTo>
                  <a:pt x="1600007" y="467639"/>
                </a:lnTo>
                <a:lnTo>
                  <a:pt x="1612858" y="423235"/>
                </a:lnTo>
                <a:lnTo>
                  <a:pt x="1621906" y="378096"/>
                </a:lnTo>
                <a:lnTo>
                  <a:pt x="1627201" y="332650"/>
                </a:lnTo>
                <a:lnTo>
                  <a:pt x="1628878" y="287022"/>
                </a:lnTo>
                <a:lnTo>
                  <a:pt x="1627053" y="241414"/>
                </a:lnTo>
                <a:lnTo>
                  <a:pt x="1621841" y="196028"/>
                </a:lnTo>
                <a:lnTo>
                  <a:pt x="1613357" y="151065"/>
                </a:lnTo>
                <a:lnTo>
                  <a:pt x="1601715" y="106726"/>
                </a:lnTo>
                <a:lnTo>
                  <a:pt x="1587030" y="63213"/>
                </a:lnTo>
                <a:lnTo>
                  <a:pt x="1569418" y="20727"/>
                </a:lnTo>
                <a:lnTo>
                  <a:pt x="1559157" y="0"/>
                </a:lnTo>
                <a:close/>
              </a:path>
              <a:path w="1951355" h="2369185">
                <a:moveTo>
                  <a:pt x="780188" y="1667550"/>
                </a:moveTo>
                <a:lnTo>
                  <a:pt x="807150" y="1630913"/>
                </a:lnTo>
                <a:lnTo>
                  <a:pt x="845917" y="1610900"/>
                </a:lnTo>
                <a:lnTo>
                  <a:pt x="892972" y="1615083"/>
                </a:lnTo>
                <a:lnTo>
                  <a:pt x="936564" y="1644969"/>
                </a:lnTo>
                <a:lnTo>
                  <a:pt x="938233" y="1646143"/>
                </a:lnTo>
                <a:lnTo>
                  <a:pt x="980225" y="1681324"/>
                </a:lnTo>
                <a:lnTo>
                  <a:pt x="1023133" y="1715775"/>
                </a:lnTo>
                <a:lnTo>
                  <a:pt x="1069581" y="1743529"/>
                </a:lnTo>
                <a:lnTo>
                  <a:pt x="1070352" y="1743989"/>
                </a:lnTo>
                <a:lnTo>
                  <a:pt x="1116022" y="1759775"/>
                </a:lnTo>
                <a:lnTo>
                  <a:pt x="1162113" y="1768736"/>
                </a:lnTo>
                <a:lnTo>
                  <a:pt x="1208342" y="1771392"/>
                </a:lnTo>
                <a:lnTo>
                  <a:pt x="1254424" y="1768261"/>
                </a:lnTo>
                <a:lnTo>
                  <a:pt x="1300076" y="1759863"/>
                </a:lnTo>
                <a:lnTo>
                  <a:pt x="1345015" y="1746719"/>
                </a:lnTo>
                <a:lnTo>
                  <a:pt x="1388956" y="1729346"/>
                </a:lnTo>
                <a:lnTo>
                  <a:pt x="1431616" y="1708266"/>
                </a:lnTo>
                <a:lnTo>
                  <a:pt x="1472711" y="1683996"/>
                </a:lnTo>
                <a:lnTo>
                  <a:pt x="1511958" y="1657057"/>
                </a:lnTo>
                <a:lnTo>
                  <a:pt x="1549073" y="1627968"/>
                </a:lnTo>
                <a:lnTo>
                  <a:pt x="1583771" y="1597248"/>
                </a:lnTo>
                <a:lnTo>
                  <a:pt x="1616131" y="1563863"/>
                </a:lnTo>
                <a:lnTo>
                  <a:pt x="1646295" y="1527601"/>
                </a:lnTo>
                <a:lnTo>
                  <a:pt x="1647157" y="1526284"/>
                </a:lnTo>
                <a:lnTo>
                  <a:pt x="1672582" y="1490652"/>
                </a:lnTo>
                <a:lnTo>
                  <a:pt x="1401239" y="1905231"/>
                </a:lnTo>
                <a:lnTo>
                  <a:pt x="1349440" y="1920876"/>
                </a:lnTo>
                <a:lnTo>
                  <a:pt x="1304439" y="1930669"/>
                </a:lnTo>
                <a:lnTo>
                  <a:pt x="1259137" y="1937088"/>
                </a:lnTo>
                <a:lnTo>
                  <a:pt x="1213756" y="1939942"/>
                </a:lnTo>
                <a:lnTo>
                  <a:pt x="1168518" y="1939037"/>
                </a:lnTo>
                <a:lnTo>
                  <a:pt x="1123645" y="1934182"/>
                </a:lnTo>
                <a:lnTo>
                  <a:pt x="1079358" y="1925184"/>
                </a:lnTo>
                <a:lnTo>
                  <a:pt x="1035879" y="1911851"/>
                </a:lnTo>
                <a:lnTo>
                  <a:pt x="993430" y="1893989"/>
                </a:lnTo>
                <a:lnTo>
                  <a:pt x="952233" y="1871407"/>
                </a:lnTo>
                <a:lnTo>
                  <a:pt x="913797" y="1844803"/>
                </a:lnTo>
                <a:lnTo>
                  <a:pt x="912510" y="1843912"/>
                </a:lnTo>
                <a:lnTo>
                  <a:pt x="646016" y="2251084"/>
                </a:lnTo>
                <a:lnTo>
                  <a:pt x="610150" y="2277084"/>
                </a:lnTo>
                <a:lnTo>
                  <a:pt x="568731" y="2302392"/>
                </a:lnTo>
                <a:lnTo>
                  <a:pt x="525416" y="2324150"/>
                </a:lnTo>
                <a:lnTo>
                  <a:pt x="480305" y="2342078"/>
                </a:lnTo>
                <a:lnTo>
                  <a:pt x="433496" y="2355900"/>
                </a:lnTo>
                <a:lnTo>
                  <a:pt x="420403" y="2358452"/>
                </a:lnTo>
                <a:lnTo>
                  <a:pt x="657587" y="1996063"/>
                </a:lnTo>
                <a:lnTo>
                  <a:pt x="684118" y="1955182"/>
                </a:lnTo>
                <a:lnTo>
                  <a:pt x="707136" y="1912427"/>
                </a:lnTo>
                <a:lnTo>
                  <a:pt x="726443" y="1868190"/>
                </a:lnTo>
                <a:lnTo>
                  <a:pt x="740107" y="1830334"/>
                </a:lnTo>
                <a:lnTo>
                  <a:pt x="751567" y="1791835"/>
                </a:lnTo>
                <a:lnTo>
                  <a:pt x="760992" y="1752776"/>
                </a:lnTo>
                <a:lnTo>
                  <a:pt x="768551" y="1713237"/>
                </a:lnTo>
                <a:lnTo>
                  <a:pt x="780188" y="1667550"/>
                </a:lnTo>
                <a:close/>
              </a:path>
              <a:path w="1951355" h="2369185">
                <a:moveTo>
                  <a:pt x="646016" y="2251084"/>
                </a:moveTo>
                <a:lnTo>
                  <a:pt x="912510" y="1843912"/>
                </a:lnTo>
                <a:lnTo>
                  <a:pt x="898437" y="1889917"/>
                </a:lnTo>
                <a:lnTo>
                  <a:pt x="881386" y="1935431"/>
                </a:lnTo>
                <a:lnTo>
                  <a:pt x="861455" y="1980177"/>
                </a:lnTo>
                <a:lnTo>
                  <a:pt x="838743" y="2023875"/>
                </a:lnTo>
                <a:lnTo>
                  <a:pt x="813348" y="2066249"/>
                </a:lnTo>
                <a:lnTo>
                  <a:pt x="785369" y="2107019"/>
                </a:lnTo>
                <a:lnTo>
                  <a:pt x="754903" y="2145908"/>
                </a:lnTo>
                <a:lnTo>
                  <a:pt x="722050" y="2182637"/>
                </a:lnTo>
                <a:lnTo>
                  <a:pt x="686908" y="2216928"/>
                </a:lnTo>
                <a:lnTo>
                  <a:pt x="649575" y="2248503"/>
                </a:lnTo>
                <a:lnTo>
                  <a:pt x="646016" y="2251084"/>
                </a:lnTo>
                <a:close/>
              </a:path>
              <a:path w="1951355" h="2369185">
                <a:moveTo>
                  <a:pt x="0" y="1934716"/>
                </a:moveTo>
                <a:lnTo>
                  <a:pt x="7530" y="1940456"/>
                </a:lnTo>
                <a:lnTo>
                  <a:pt x="21627" y="1967012"/>
                </a:lnTo>
                <a:lnTo>
                  <a:pt x="29628" y="1996041"/>
                </a:lnTo>
                <a:lnTo>
                  <a:pt x="35929" y="2025855"/>
                </a:lnTo>
                <a:lnTo>
                  <a:pt x="44927" y="2054766"/>
                </a:lnTo>
                <a:lnTo>
                  <a:pt x="65769" y="2096544"/>
                </a:lnTo>
                <a:lnTo>
                  <a:pt x="95744" y="2131664"/>
                </a:lnTo>
                <a:lnTo>
                  <a:pt x="132818" y="2159480"/>
                </a:lnTo>
                <a:lnTo>
                  <a:pt x="174958" y="2179350"/>
                </a:lnTo>
                <a:lnTo>
                  <a:pt x="220127" y="2190628"/>
                </a:lnTo>
                <a:lnTo>
                  <a:pt x="274399" y="2197522"/>
                </a:lnTo>
                <a:lnTo>
                  <a:pt x="329038" y="2199675"/>
                </a:lnTo>
                <a:lnTo>
                  <a:pt x="383117" y="2194641"/>
                </a:lnTo>
                <a:lnTo>
                  <a:pt x="435709" y="2179975"/>
                </a:lnTo>
                <a:lnTo>
                  <a:pt x="479162" y="2158594"/>
                </a:lnTo>
                <a:lnTo>
                  <a:pt x="520289" y="2132981"/>
                </a:lnTo>
                <a:lnTo>
                  <a:pt x="558894" y="2103529"/>
                </a:lnTo>
                <a:lnTo>
                  <a:pt x="594913" y="2070481"/>
                </a:lnTo>
                <a:lnTo>
                  <a:pt x="627741" y="2034676"/>
                </a:lnTo>
                <a:lnTo>
                  <a:pt x="657587" y="1996063"/>
                </a:lnTo>
                <a:lnTo>
                  <a:pt x="420403" y="2358452"/>
                </a:lnTo>
                <a:lnTo>
                  <a:pt x="385086" y="2365336"/>
                </a:lnTo>
                <a:lnTo>
                  <a:pt x="338608" y="2368758"/>
                </a:lnTo>
                <a:lnTo>
                  <a:pt x="291365" y="2368825"/>
                </a:lnTo>
                <a:lnTo>
                  <a:pt x="243924" y="2365374"/>
                </a:lnTo>
                <a:lnTo>
                  <a:pt x="196854" y="2358242"/>
                </a:lnTo>
                <a:lnTo>
                  <a:pt x="150723" y="2347267"/>
                </a:lnTo>
                <a:lnTo>
                  <a:pt x="106100" y="2332286"/>
                </a:lnTo>
                <a:lnTo>
                  <a:pt x="63553" y="2313137"/>
                </a:lnTo>
                <a:lnTo>
                  <a:pt x="23650" y="2289656"/>
                </a:lnTo>
                <a:lnTo>
                  <a:pt x="0" y="2271624"/>
                </a:lnTo>
                <a:lnTo>
                  <a:pt x="0" y="1934716"/>
                </a:lnTo>
                <a:close/>
              </a:path>
              <a:path w="1951355" h="2369185">
                <a:moveTo>
                  <a:pt x="1148199" y="489695"/>
                </a:moveTo>
                <a:lnTo>
                  <a:pt x="1181766" y="452814"/>
                </a:lnTo>
                <a:lnTo>
                  <a:pt x="1221297" y="422478"/>
                </a:lnTo>
                <a:lnTo>
                  <a:pt x="1265555" y="399955"/>
                </a:lnTo>
                <a:lnTo>
                  <a:pt x="1313304" y="386511"/>
                </a:lnTo>
                <a:lnTo>
                  <a:pt x="1364076" y="382383"/>
                </a:lnTo>
                <a:lnTo>
                  <a:pt x="1414273" y="387303"/>
                </a:lnTo>
                <a:lnTo>
                  <a:pt x="1463430" y="399779"/>
                </a:lnTo>
                <a:lnTo>
                  <a:pt x="1511082" y="418321"/>
                </a:lnTo>
                <a:lnTo>
                  <a:pt x="1556189" y="441148"/>
                </a:lnTo>
                <a:lnTo>
                  <a:pt x="1595836" y="465112"/>
                </a:lnTo>
                <a:lnTo>
                  <a:pt x="1598308" y="466610"/>
                </a:lnTo>
                <a:lnTo>
                  <a:pt x="1600007" y="467639"/>
                </a:lnTo>
                <a:lnTo>
                  <a:pt x="1348672" y="851649"/>
                </a:lnTo>
                <a:lnTo>
                  <a:pt x="1346485" y="851907"/>
                </a:lnTo>
                <a:lnTo>
                  <a:pt x="1346137" y="851898"/>
                </a:lnTo>
                <a:lnTo>
                  <a:pt x="1505947" y="607727"/>
                </a:lnTo>
                <a:lnTo>
                  <a:pt x="1469492" y="585740"/>
                </a:lnTo>
                <a:lnTo>
                  <a:pt x="1428317" y="566551"/>
                </a:lnTo>
                <a:lnTo>
                  <a:pt x="1385407" y="554376"/>
                </a:lnTo>
                <a:lnTo>
                  <a:pt x="1343747" y="553431"/>
                </a:lnTo>
                <a:lnTo>
                  <a:pt x="1306321" y="567931"/>
                </a:lnTo>
                <a:lnTo>
                  <a:pt x="1276114" y="602094"/>
                </a:lnTo>
                <a:lnTo>
                  <a:pt x="1157532" y="783274"/>
                </a:lnTo>
                <a:lnTo>
                  <a:pt x="1138413" y="761931"/>
                </a:lnTo>
                <a:lnTo>
                  <a:pt x="1114939" y="720240"/>
                </a:lnTo>
                <a:lnTo>
                  <a:pt x="1100753" y="674381"/>
                </a:lnTo>
                <a:lnTo>
                  <a:pt x="1096768" y="626321"/>
                </a:lnTo>
                <a:lnTo>
                  <a:pt x="1103897" y="578026"/>
                </a:lnTo>
                <a:lnTo>
                  <a:pt x="1121831" y="531855"/>
                </a:lnTo>
                <a:lnTo>
                  <a:pt x="1148199" y="489695"/>
                </a:lnTo>
                <a:close/>
              </a:path>
              <a:path w="1951355" h="2369185">
                <a:moveTo>
                  <a:pt x="1157532" y="783274"/>
                </a:moveTo>
                <a:lnTo>
                  <a:pt x="1276114" y="602094"/>
                </a:lnTo>
                <a:lnTo>
                  <a:pt x="1265278" y="638287"/>
                </a:lnTo>
                <a:lnTo>
                  <a:pt x="1278335" y="665803"/>
                </a:lnTo>
                <a:lnTo>
                  <a:pt x="1307472" y="681868"/>
                </a:lnTo>
                <a:lnTo>
                  <a:pt x="1344873" y="683710"/>
                </a:lnTo>
                <a:lnTo>
                  <a:pt x="1388432" y="673133"/>
                </a:lnTo>
                <a:lnTo>
                  <a:pt x="1430067" y="656002"/>
                </a:lnTo>
                <a:lnTo>
                  <a:pt x="1469373" y="633730"/>
                </a:lnTo>
                <a:lnTo>
                  <a:pt x="1505947" y="607727"/>
                </a:lnTo>
                <a:lnTo>
                  <a:pt x="1346137" y="851898"/>
                </a:lnTo>
                <a:lnTo>
                  <a:pt x="1300970" y="850734"/>
                </a:lnTo>
                <a:lnTo>
                  <a:pt x="1255447" y="842332"/>
                </a:lnTo>
                <a:lnTo>
                  <a:pt x="1210089" y="825137"/>
                </a:lnTo>
                <a:lnTo>
                  <a:pt x="1170265" y="797488"/>
                </a:lnTo>
                <a:lnTo>
                  <a:pt x="1157532" y="783274"/>
                </a:lnTo>
                <a:close/>
              </a:path>
            </a:pathLst>
          </a:custGeom>
          <a:solidFill>
            <a:srgbClr val="616161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narkisos duman</dc:creator>
  <cp:keywords>DAF0zPLSRiY,BAEjhWn793A</cp:keywords>
  <dc:title>International trade</dc:title>
  <dcterms:created xsi:type="dcterms:W3CDTF">2026-03-10T03:27:31Z</dcterms:created>
  <dcterms:modified xsi:type="dcterms:W3CDTF">2026-03-10T03:27:31Z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2023-11-21T00:00:00Z</vt:filetime>
  </property>
  <property fmtid="{D5CDD505-2E9C-101B-9397-08002B2CF9AE}" pid="3" name="Creator">
    <vt:lpwstr>Canva</vt:lpwstr>
  </property>
  <property fmtid="{D5CDD505-2E9C-101B-9397-08002B2CF9AE}" pid="4" name="LastSaved">
    <vt:filetime>2026-03-10T00:00:00Z</vt:filetime>
  </property>
  <property fmtid="{D5CDD505-2E9C-101B-9397-08002B2CF9AE}" pid="5" name="Producer">
    <vt:lpwstr>Canva</vt:lpwstr>
  </property>
</Properties>
</file>